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5"/>
  </p:notesMasterIdLst>
  <p:sldIdLst>
    <p:sldId id="257" r:id="rId2"/>
    <p:sldId id="259" r:id="rId3"/>
    <p:sldId id="258" r:id="rId4"/>
    <p:sldId id="260" r:id="rId5"/>
    <p:sldId id="269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87"/>
    <p:restoredTop sz="94650"/>
  </p:normalViewPr>
  <p:slideViewPr>
    <p:cSldViewPr>
      <p:cViewPr varScale="1">
        <p:scale>
          <a:sx n="79" d="100"/>
          <a:sy n="79" d="100"/>
        </p:scale>
        <p:origin x="27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1E82B5F-959D-904D-9DF1-53486D7F0104}"/>
              </a:ext>
            </a:extLst>
          </p:cNvPr>
          <p:cNvSpPr txBox="1"/>
          <p:nvPr/>
        </p:nvSpPr>
        <p:spPr>
          <a:xfrm>
            <a:off x="5486400" y="3208035"/>
            <a:ext cx="3276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5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Optimists feel in control of their lives, while pessimist are certain that life controls them.</a:t>
            </a:r>
          </a:p>
          <a:p>
            <a:pPr algn="ctr"/>
            <a:endParaRPr lang="en-US" dirty="0"/>
          </a:p>
          <a:p>
            <a:r>
              <a:rPr lang="en-US" dirty="0"/>
              <a:t>Everyone can become more optimistic, </a:t>
            </a:r>
            <a:br>
              <a:rPr lang="en-US" dirty="0"/>
            </a:br>
            <a:r>
              <a:rPr lang="en-US" dirty="0"/>
              <a:t>happier, and more successful.</a:t>
            </a:r>
            <a:r>
              <a:rPr lang="en-ID" dirty="0"/>
              <a:t> </a:t>
            </a:r>
            <a:r>
              <a:rPr lang="en-US" dirty="0"/>
              <a:t>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206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79221"/>
            <a:ext cx="6840760" cy="916465"/>
          </a:xfrm>
        </p:spPr>
        <p:txBody>
          <a:bodyPr>
            <a:noAutofit/>
          </a:bodyPr>
          <a:lstStyle/>
          <a:p>
            <a:r>
              <a:rPr lang="en-US" sz="2200" dirty="0"/>
              <a:t>Pessimists who see the glass as half-empty may spend a lifetime suffering from thirst.</a:t>
            </a:r>
            <a:r>
              <a:rPr lang="en-ID" sz="22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B3B2098-51BA-3340-BC10-C89075EB1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696" y="2179042"/>
            <a:ext cx="3574440" cy="176086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680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51670"/>
            <a:ext cx="6840760" cy="1368152"/>
          </a:xfrm>
        </p:spPr>
        <p:txBody>
          <a:bodyPr>
            <a:noAutofit/>
          </a:bodyPr>
          <a:lstStyle/>
          <a:p>
            <a:r>
              <a:rPr lang="en-US" dirty="0"/>
              <a:t>This video </a:t>
            </a:r>
            <a:r>
              <a:rPr lang="en-US" dirty="0" smtClean="0"/>
              <a:t>course attempts </a:t>
            </a:r>
            <a:r>
              <a:rPr lang="en-US" dirty="0"/>
              <a:t>to explain the mindset and benefits of optimism, and how to increase positive thinking for a better life.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8032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35646"/>
            <a:ext cx="6840760" cy="2016224"/>
          </a:xfrm>
        </p:spPr>
        <p:txBody>
          <a:bodyPr>
            <a:noAutofit/>
          </a:bodyPr>
          <a:lstStyle/>
          <a:p>
            <a:r>
              <a:rPr lang="en-US" dirty="0"/>
              <a:t>The way you think determines how you act.</a:t>
            </a:r>
          </a:p>
          <a:p>
            <a:endParaRPr lang="en-US" dirty="0"/>
          </a:p>
          <a:p>
            <a:r>
              <a:rPr lang="en-US" dirty="0"/>
              <a:t>And your actions determine whether you are guided by optimism or negativism.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1821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7614"/>
            <a:ext cx="6840760" cy="244827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Optimism is assuming the best </a:t>
            </a:r>
            <a:br>
              <a:rPr lang="en-US" dirty="0"/>
            </a:br>
            <a:r>
              <a:rPr lang="en-US" dirty="0"/>
              <a:t>outcome is possible.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Pessimism assumes the worst</a:t>
            </a:r>
            <a:br>
              <a:rPr lang="en-US" dirty="0"/>
            </a:br>
            <a:r>
              <a:rPr lang="en-US" dirty="0"/>
              <a:t>outcome is inevitable.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27363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These two different types of people</a:t>
            </a:r>
            <a:br>
              <a:rPr lang="en-US" dirty="0"/>
            </a:br>
            <a:r>
              <a:rPr lang="en-US" dirty="0"/>
              <a:t>view life entirely differently.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Many people believe that one’s past</a:t>
            </a:r>
            <a:br>
              <a:rPr lang="en-US" dirty="0"/>
            </a:br>
            <a:r>
              <a:rPr lang="en-US" dirty="0"/>
              <a:t>determines one’s level of</a:t>
            </a:r>
            <a:br>
              <a:rPr lang="en-US" dirty="0"/>
            </a:br>
            <a:r>
              <a:rPr lang="en-US" dirty="0"/>
              <a:t>optimism or pessimism.</a:t>
            </a:r>
            <a:r>
              <a:rPr lang="en-ID" dirty="0"/>
              <a:t> </a:t>
            </a:r>
            <a:r>
              <a:rPr lang="en-US" dirty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1368152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Children raised to think positively are</a:t>
            </a:r>
            <a:br>
              <a:rPr lang="en-US" dirty="0"/>
            </a:br>
            <a:r>
              <a:rPr lang="en-US" dirty="0"/>
              <a:t>far more likely to remain optimists than</a:t>
            </a:r>
            <a:br>
              <a:rPr lang="en-US" dirty="0"/>
            </a:br>
            <a:r>
              <a:rPr lang="en-US" dirty="0"/>
              <a:t>children raised with negativism.</a:t>
            </a:r>
          </a:p>
        </p:txBody>
      </p:sp>
    </p:spTree>
    <p:extLst>
      <p:ext uri="{BB962C8B-B14F-4D97-AF65-F5344CB8AC3E}">
        <p14:creationId xmlns:p14="http://schemas.microsoft.com/office/powerpoint/2010/main" val="222196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6840760" cy="576064"/>
          </a:xfrm>
        </p:spPr>
        <p:txBody>
          <a:bodyPr>
            <a:noAutofit/>
          </a:bodyPr>
          <a:lstStyle/>
          <a:p>
            <a:pPr algn="ctr"/>
            <a:r>
              <a:rPr lang="en-US" sz="2200" dirty="0"/>
              <a:t>However, as adults, we always have choices.</a:t>
            </a:r>
            <a:r>
              <a:rPr lang="en-ID" sz="2200" dirty="0"/>
              <a:t> </a:t>
            </a:r>
            <a:endParaRPr lang="en-MY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8C0DA29-91BF-E849-9346-DE281A9C2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738" y="1798333"/>
            <a:ext cx="3212354" cy="214156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064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D16103-0882-3E4F-BAF8-73B437D35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419622"/>
            <a:ext cx="6447501" cy="2448272"/>
          </a:xfrm>
        </p:spPr>
        <p:txBody>
          <a:bodyPr>
            <a:normAutofit/>
          </a:bodyPr>
          <a:lstStyle/>
          <a:p>
            <a:r>
              <a:rPr lang="en-US" dirty="0"/>
              <a:t>Pessimism is a mindset that </a:t>
            </a:r>
            <a:br>
              <a:rPr lang="en-US" dirty="0"/>
            </a:br>
            <a:r>
              <a:rPr lang="en-US" dirty="0"/>
              <a:t>we can change. </a:t>
            </a:r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This will happen when we want more out of life and when we believe we can achieve it.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73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D16103-0882-3E4F-BAF8-73B437D35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707654"/>
            <a:ext cx="6447501" cy="2160240"/>
          </a:xfrm>
        </p:spPr>
        <p:txBody>
          <a:bodyPr/>
          <a:lstStyle/>
          <a:p>
            <a:pPr algn="ctr"/>
            <a:r>
              <a:rPr lang="en-US" dirty="0"/>
              <a:t>While negative thoughts keep us focused on roadblocks and reasons not to act, </a:t>
            </a:r>
            <a:br>
              <a:rPr lang="en-US" dirty="0"/>
            </a:br>
            <a:r>
              <a:rPr lang="en-US" dirty="0"/>
              <a:t>optimism and positive thinking open</a:t>
            </a:r>
            <a:br>
              <a:rPr lang="en-US" dirty="0"/>
            </a:br>
            <a:r>
              <a:rPr lang="en-US" dirty="0"/>
              <a:t>our mind to new opportunities.</a:t>
            </a:r>
            <a:r>
              <a:rPr lang="en-ID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4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Optimists don’t expect guarantees, but they are willing to risk roadblocks and failure for the </a:t>
            </a:r>
            <a:r>
              <a:rPr lang="en-US" i="1" dirty="0"/>
              <a:t>chance </a:t>
            </a:r>
            <a:r>
              <a:rPr lang="en-US" dirty="0"/>
              <a:t>at success.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They see every reason why they</a:t>
            </a:r>
            <a:br>
              <a:rPr lang="en-US" dirty="0"/>
            </a:br>
            <a:r>
              <a:rPr lang="en-US" dirty="0"/>
              <a:t>should try for happiness.</a:t>
            </a:r>
            <a:r>
              <a:rPr lang="en-ID" dirty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89482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6642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Optimists never see themselves as</a:t>
            </a:r>
            <a:br>
              <a:rPr lang="en-US" dirty="0"/>
            </a:br>
            <a:r>
              <a:rPr lang="en-US" dirty="0"/>
              <a:t>victims of circumstances.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They understand things can go wrong at any time, but they also know how many good opportunities are possible.</a:t>
            </a:r>
            <a:r>
              <a:rPr lang="en-ID" dirty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229606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" id="{CBA86360-646D-A74F-B521-C49E93AF5054}" vid="{B3F4C7A2-1818-A74C-A01E-1D5A8272BB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710</TotalTime>
  <Words>163</Words>
  <Application>Microsoft Office PowerPoint</Application>
  <PresentationFormat>On-screen Show (16:9)</PresentationFormat>
  <Paragraphs>27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32</cp:revision>
  <dcterms:created xsi:type="dcterms:W3CDTF">2018-08-07T14:10:35Z</dcterms:created>
  <dcterms:modified xsi:type="dcterms:W3CDTF">2018-09-29T03:56:51Z</dcterms:modified>
</cp:coreProperties>
</file>