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4"/>
  </p:notesMasterIdLst>
  <p:sldIdLst>
    <p:sldId id="257" r:id="rId2"/>
    <p:sldId id="259" r:id="rId3"/>
    <p:sldId id="258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746"/>
    <p:restoredTop sz="94650"/>
  </p:normalViewPr>
  <p:slideViewPr>
    <p:cSldViewPr>
      <p:cViewPr varScale="1">
        <p:scale>
          <a:sx n="71" d="100"/>
          <a:sy n="71" d="100"/>
        </p:scale>
        <p:origin x="51" y="36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65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3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3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416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533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91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898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2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600"/>
            </a:lvl1pPr>
            <a:lvl2pPr algn="ctr">
              <a:lnSpc>
                <a:spcPct val="100000"/>
              </a:lnSpc>
              <a:defRPr sz="2600"/>
            </a:lvl2pPr>
            <a:lvl3pPr algn="ctr">
              <a:lnSpc>
                <a:spcPct val="100000"/>
              </a:lnSpc>
              <a:defRPr sz="2600"/>
            </a:lvl3pPr>
            <a:lvl4pPr algn="ctr">
              <a:lnSpc>
                <a:spcPct val="100000"/>
              </a:lnSpc>
              <a:defRPr sz="2600"/>
            </a:lvl4pPr>
            <a:lvl5pPr algn="ctr">
              <a:lnSpc>
                <a:spcPct val="100000"/>
              </a:lnSpc>
              <a:defRPr sz="26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93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5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66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1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59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6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9/29/2018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6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0D8B5F4-2C52-BF4F-A116-729BD63E5271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1E82B5F-959D-904D-9DF1-53486D7F0104}"/>
              </a:ext>
            </a:extLst>
          </p:cNvPr>
          <p:cNvSpPr txBox="1"/>
          <p:nvPr/>
        </p:nvSpPr>
        <p:spPr>
          <a:xfrm>
            <a:off x="5486400" y="3208035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4800" b="1" dirty="0"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1800200"/>
          </a:xfrm>
        </p:spPr>
        <p:txBody>
          <a:bodyPr>
            <a:noAutofit/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Optimism is about the choices you make every day. </a:t>
            </a:r>
          </a:p>
          <a:p>
            <a:pPr marL="457200" lvl="0" indent="-457200" algn="l">
              <a:buFont typeface="Wingdings" pitchFamily="2" charset="2"/>
              <a:buChar char="v"/>
            </a:pPr>
            <a:endParaRPr lang="en-ID" sz="2200" dirty="0"/>
          </a:p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Stop focusing on the news, which is filled with negativism. 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291014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2736304"/>
          </a:xfrm>
        </p:spPr>
        <p:txBody>
          <a:bodyPr>
            <a:noAutofit/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Don’t focus on problems; look for solutions.</a:t>
            </a:r>
          </a:p>
          <a:p>
            <a:pPr marL="457200" lvl="0" indent="-457200" algn="l">
              <a:buFont typeface="Wingdings" pitchFamily="2" charset="2"/>
              <a:buChar char="v"/>
            </a:pPr>
            <a:endParaRPr lang="en-US" sz="2200" dirty="0"/>
          </a:p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Gratitude and self-confidence are the foundation of optimism.</a:t>
            </a:r>
            <a:r>
              <a:rPr lang="en-ID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850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31590"/>
            <a:ext cx="6840760" cy="792088"/>
          </a:xfrm>
        </p:spPr>
        <p:txBody>
          <a:bodyPr>
            <a:noAutofit/>
          </a:bodyPr>
          <a:lstStyle/>
          <a:p>
            <a:pPr marL="457200" lvl="0" indent="-457200">
              <a:buFont typeface="Wingdings" pitchFamily="2" charset="2"/>
              <a:buChar char="v"/>
            </a:pPr>
            <a:r>
              <a:rPr lang="en-US" sz="2200" dirty="0"/>
              <a:t>Practice optimism every day. Small steps</a:t>
            </a:r>
            <a:br>
              <a:rPr lang="en-US" sz="2200" dirty="0"/>
            </a:br>
            <a:r>
              <a:rPr lang="en-US" sz="2200" dirty="0"/>
              <a:t>lead to a great journey.</a:t>
            </a:r>
            <a:r>
              <a:rPr lang="en-ID" sz="22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87899FA-D6C0-C345-B855-191022072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44" y="2139702"/>
            <a:ext cx="3987800" cy="19939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22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7654"/>
            <a:ext cx="6840760" cy="1368152"/>
          </a:xfrm>
        </p:spPr>
        <p:txBody>
          <a:bodyPr>
            <a:noAutofit/>
          </a:bodyPr>
          <a:lstStyle/>
          <a:p>
            <a:r>
              <a:rPr lang="en-US" dirty="0"/>
              <a:t>Living a more optimist life will increase your health, make you happier, improve your relationships, and help you achieve your dreams.</a:t>
            </a:r>
            <a:r>
              <a:rPr lang="en-ID" dirty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49603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736304"/>
          </a:xfr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Enjoy improved health and a longer life by ridding yourself of negativity</a:t>
            </a:r>
            <a:r>
              <a:rPr lang="en-ID" sz="2200" dirty="0"/>
              <a:t> </a:t>
            </a:r>
          </a:p>
          <a:p>
            <a:pPr marL="457200" indent="-457200" algn="l">
              <a:buFont typeface="Wingdings" pitchFamily="2" charset="2"/>
              <a:buChar char="v"/>
            </a:pPr>
            <a:endParaRPr lang="en-US" sz="2200" dirty="0"/>
          </a:p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Lead others by example. That is the reason optimists have more friends and make more effective leaders. 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381223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31590"/>
            <a:ext cx="6840760" cy="720080"/>
          </a:xfrm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US" sz="2200" dirty="0"/>
              <a:t>When you are optimistic, you persevere. </a:t>
            </a:r>
            <a:endParaRPr lang="en-MY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6E068AB-23D2-ED42-B116-E638AB98B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66" y="1850362"/>
            <a:ext cx="3413683" cy="226441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38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3598"/>
            <a:ext cx="6840760" cy="2736304"/>
          </a:xfr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Pessimists spend their life worrying about what could go wrong. Optimists spend their time thinking about how to do things better.</a:t>
            </a:r>
            <a:r>
              <a:rPr lang="en-ID" sz="2200" dirty="0"/>
              <a:t> </a:t>
            </a:r>
          </a:p>
          <a:p>
            <a:pPr marL="457200" indent="-457200" algn="l">
              <a:buFont typeface="Wingdings" pitchFamily="2" charset="2"/>
              <a:buChar char="v"/>
            </a:pPr>
            <a:endParaRPr lang="en-ID" sz="2200" dirty="0"/>
          </a:p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Life can be unpredictable, and everyone feels down at times. Attitude is everything.</a:t>
            </a:r>
            <a:r>
              <a:rPr lang="en-ID" sz="2200" dirty="0"/>
              <a:t> </a:t>
            </a:r>
            <a:endParaRPr lang="en-MY" sz="2200" dirty="0"/>
          </a:p>
        </p:txBody>
      </p:sp>
    </p:spTree>
    <p:extLst>
      <p:ext uri="{BB962C8B-B14F-4D97-AF65-F5344CB8AC3E}">
        <p14:creationId xmlns:p14="http://schemas.microsoft.com/office/powerpoint/2010/main" val="297983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736304"/>
          </a:xfrm>
        </p:spPr>
        <p:txBody>
          <a:bodyPr>
            <a:noAutofit/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When remaining truly optimistic becomes difficult, fake it. Reality will catch up soon enough.</a:t>
            </a:r>
          </a:p>
          <a:p>
            <a:pPr marL="457200" lvl="0" indent="-457200" algn="l">
              <a:buFont typeface="Wingdings" pitchFamily="2" charset="2"/>
              <a:buChar char="v"/>
            </a:pPr>
            <a:endParaRPr lang="en-US" sz="2200" dirty="0"/>
          </a:p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When planning your goals, remind yourself of what you have already accomplished. 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78246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91630"/>
            <a:ext cx="6840760" cy="2736304"/>
          </a:xfrm>
        </p:spPr>
        <p:txBody>
          <a:bodyPr>
            <a:noAutofit/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Reward yourself for optimistic thoughts and actions.</a:t>
            </a:r>
            <a:r>
              <a:rPr lang="en-ID" sz="2200" dirty="0"/>
              <a:t> </a:t>
            </a:r>
          </a:p>
          <a:p>
            <a:pPr marL="457200" lvl="0" indent="-457200" algn="l">
              <a:buFont typeface="Wingdings" pitchFamily="2" charset="2"/>
              <a:buChar char="v"/>
            </a:pPr>
            <a:endParaRPr lang="en-US" sz="2200" dirty="0"/>
          </a:p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Being optimistic is easier when you feel your best. Make exercise and eating healthy a daily habit. </a:t>
            </a: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172390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19622"/>
            <a:ext cx="6840760" cy="2736304"/>
          </a:xfrm>
        </p:spPr>
        <p:txBody>
          <a:bodyPr>
            <a:noAutofit/>
          </a:bodyPr>
          <a:lstStyle/>
          <a:p>
            <a:pPr marL="457200" lvl="0" indent="-457200" algn="l">
              <a:buFont typeface="Wingdings" pitchFamily="2" charset="2"/>
              <a:buChar char="v"/>
            </a:pPr>
            <a:r>
              <a:rPr lang="en-US" sz="2200" dirty="0"/>
              <a:t>Refuse to dwell on past mistakes or injustices, as bitterness can overwhelm you with negativity.</a:t>
            </a:r>
            <a:r>
              <a:rPr lang="en-ID" sz="2200" dirty="0"/>
              <a:t> </a:t>
            </a:r>
          </a:p>
          <a:p>
            <a:pPr marL="457200" lvl="0" indent="-457200" algn="l">
              <a:buFont typeface="Wingdings" pitchFamily="2" charset="2"/>
              <a:buChar char="v"/>
            </a:pPr>
            <a:endParaRPr lang="en-ID" sz="2200" dirty="0"/>
          </a:p>
          <a:p>
            <a:pPr marL="457200" indent="-457200" algn="l">
              <a:buFont typeface="Wingdings" pitchFamily="2" charset="2"/>
              <a:buChar char="v"/>
            </a:pPr>
            <a:r>
              <a:rPr lang="en-US" sz="2200" dirty="0"/>
              <a:t>You don’t live on a deserted island. Enhance your gratitude by helping others. </a:t>
            </a:r>
            <a:endParaRPr lang="en-ID" sz="2200" dirty="0"/>
          </a:p>
          <a:p>
            <a:pPr marL="457200" lvl="0" indent="-457200" algn="l">
              <a:buFont typeface="Wingdings" pitchFamily="2" charset="2"/>
              <a:buChar char="v"/>
            </a:pPr>
            <a:endParaRPr lang="en-ID" sz="2200" dirty="0"/>
          </a:p>
        </p:txBody>
      </p:sp>
    </p:spTree>
    <p:extLst>
      <p:ext uri="{BB962C8B-B14F-4D97-AF65-F5344CB8AC3E}">
        <p14:creationId xmlns:p14="http://schemas.microsoft.com/office/powerpoint/2010/main" val="371842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43558"/>
            <a:ext cx="6840760" cy="1152128"/>
          </a:xfrm>
        </p:spPr>
        <p:txBody>
          <a:bodyPr>
            <a:noAutofit/>
          </a:bodyPr>
          <a:lstStyle/>
          <a:p>
            <a:pPr marL="457200" lvl="0" indent="-457200">
              <a:buFont typeface="Wingdings" pitchFamily="2" charset="2"/>
              <a:buChar char="v"/>
            </a:pPr>
            <a:r>
              <a:rPr lang="en-US" sz="2200" dirty="0"/>
              <a:t>Relationships take work. </a:t>
            </a:r>
            <a:br>
              <a:rPr lang="en-US" sz="2200" dirty="0"/>
            </a:br>
            <a:r>
              <a:rPr lang="en-US" sz="2200" dirty="0"/>
              <a:t>Optimists take the necessary steps to</a:t>
            </a:r>
            <a:br>
              <a:rPr lang="en-US" sz="2200" dirty="0"/>
            </a:br>
            <a:r>
              <a:rPr lang="en-US" sz="2200" i="1" dirty="0"/>
              <a:t>create </a:t>
            </a:r>
            <a:r>
              <a:rPr lang="en-US" sz="2200" dirty="0"/>
              <a:t>happy and loving relationships.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7FA064C-E620-7342-8FB0-F682D09F3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283718"/>
            <a:ext cx="2809346" cy="187220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48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Facet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roduction" id="{7B35049C-12FF-FB4F-9773-5824AE14E434}" vid="{52C19A7F-B0CF-3C4F-9372-2FD43C3A5C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246</Words>
  <Application>Microsoft Office PowerPoint</Application>
  <PresentationFormat>On-screen Show (16:9)</PresentationFormat>
  <Paragraphs>27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Trebuchet MS</vt:lpstr>
      <vt:lpstr>Wingdings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Cally</cp:lastModifiedBy>
  <cp:revision>4</cp:revision>
  <dcterms:created xsi:type="dcterms:W3CDTF">2018-09-20T14:29:50Z</dcterms:created>
  <dcterms:modified xsi:type="dcterms:W3CDTF">2018-09-29T04:23:10Z</dcterms:modified>
</cp:coreProperties>
</file>