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23"/>
  </p:notesMasterIdLst>
  <p:sldIdLst>
    <p:sldId id="257" r:id="rId2"/>
    <p:sldId id="259" r:id="rId3"/>
    <p:sldId id="294" r:id="rId4"/>
    <p:sldId id="270" r:id="rId5"/>
    <p:sldId id="295" r:id="rId6"/>
    <p:sldId id="258" r:id="rId7"/>
    <p:sldId id="296" r:id="rId8"/>
    <p:sldId id="297" r:id="rId9"/>
    <p:sldId id="298" r:id="rId10"/>
    <p:sldId id="272" r:id="rId11"/>
    <p:sldId id="299" r:id="rId12"/>
    <p:sldId id="300" r:id="rId13"/>
    <p:sldId id="302" r:id="rId14"/>
    <p:sldId id="301" r:id="rId15"/>
    <p:sldId id="273" r:id="rId16"/>
    <p:sldId id="303" r:id="rId17"/>
    <p:sldId id="304" r:id="rId18"/>
    <p:sldId id="305" r:id="rId19"/>
    <p:sldId id="274" r:id="rId20"/>
    <p:sldId id="275" r:id="rId21"/>
    <p:sldId id="276" r:id="rId2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39"/>
    <p:restoredTop sz="94650"/>
  </p:normalViewPr>
  <p:slideViewPr>
    <p:cSldViewPr>
      <p:cViewPr varScale="1">
        <p:scale>
          <a:sx n="79" d="100"/>
          <a:sy n="79" d="100"/>
        </p:scale>
        <p:origin x="24" y="2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265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131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9416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726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5332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919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898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2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600"/>
            </a:lvl1pPr>
            <a:lvl2pPr algn="ctr">
              <a:lnSpc>
                <a:spcPct val="100000"/>
              </a:lnSpc>
              <a:defRPr sz="2600"/>
            </a:lvl2pPr>
            <a:lvl3pPr algn="ctr">
              <a:lnSpc>
                <a:spcPct val="100000"/>
              </a:lnSpc>
              <a:defRPr sz="2600"/>
            </a:lvl3pPr>
            <a:lvl4pPr algn="ctr">
              <a:lnSpc>
                <a:spcPct val="100000"/>
              </a:lnSpc>
              <a:defRPr sz="2600"/>
            </a:lvl4pPr>
            <a:lvl5pPr algn="ctr">
              <a:lnSpc>
                <a:spcPct val="100000"/>
              </a:lnSpc>
              <a:defRPr sz="26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93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61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76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85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466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10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59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865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569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>
              <a:lumMod val="75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00D8B5F4-2C52-BF4F-A116-729BD63E5271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1E82B5F-959D-904D-9DF1-53486D7F0104}"/>
              </a:ext>
            </a:extLst>
          </p:cNvPr>
          <p:cNvSpPr txBox="1"/>
          <p:nvPr/>
        </p:nvSpPr>
        <p:spPr>
          <a:xfrm>
            <a:off x="5486400" y="2507843"/>
            <a:ext cx="32766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>
                <a:latin typeface="Calibri" panose="020F0502020204030204" pitchFamily="34" charset="0"/>
                <a:cs typeface="Calibri" panose="020F0502020204030204" pitchFamily="34" charset="0"/>
              </a:rPr>
              <a:t>Boost Your Optimism When the Glass is</a:t>
            </a:r>
            <a:br>
              <a:rPr lang="en-US" sz="34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400" b="1" dirty="0">
                <a:latin typeface="Calibri" panose="020F0502020204030204" pitchFamily="34" charset="0"/>
                <a:cs typeface="Calibri" panose="020F0502020204030204" pitchFamily="34" charset="0"/>
              </a:rPr>
              <a:t>Half-Empty</a:t>
            </a:r>
            <a:endParaRPr lang="en-ID" sz="3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674390"/>
          </a:xfrm>
        </p:spPr>
        <p:txBody>
          <a:bodyPr>
            <a:normAutofit/>
          </a:bodyPr>
          <a:lstStyle/>
          <a:p>
            <a:r>
              <a:rPr lang="en-US" sz="2800" b="1" dirty="0"/>
              <a:t>Learn to Believe in Your Self Again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347614"/>
            <a:ext cx="6055910" cy="2910580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Your self-confidence is at a low point.</a:t>
            </a:r>
          </a:p>
          <a:p>
            <a:pPr algn="l"/>
            <a:endParaRPr lang="en-US" sz="2400" dirty="0"/>
          </a:p>
          <a:p>
            <a:pPr algn="l"/>
            <a:r>
              <a:rPr lang="en-US" dirty="0"/>
              <a:t>Don’t pretend it’s business as usual.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7614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91630"/>
            <a:ext cx="6840760" cy="2088232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We all have a comfort zone.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Try something new, approach</a:t>
            </a:r>
            <a:br>
              <a:rPr lang="en-US" dirty="0"/>
            </a:br>
            <a:r>
              <a:rPr lang="en-US" dirty="0"/>
              <a:t>new people, put yourself in new and</a:t>
            </a:r>
            <a:br>
              <a:rPr lang="en-US" dirty="0"/>
            </a:br>
            <a:r>
              <a:rPr lang="en-US" dirty="0"/>
              <a:t>unfamiliar situations.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4219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059582"/>
            <a:ext cx="6840760" cy="2736304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US" dirty="0"/>
              <a:t>Be aware of any negative self-talk.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Sometimes, your inner critic can come</a:t>
            </a:r>
            <a:br>
              <a:rPr lang="en-US" dirty="0"/>
            </a:br>
            <a:r>
              <a:rPr lang="en-US" dirty="0"/>
              <a:t>at you like a hungry pit bull.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Your first step is to understand that</a:t>
            </a:r>
            <a:br>
              <a:rPr lang="en-US" dirty="0"/>
            </a:br>
            <a:r>
              <a:rPr lang="en-US" dirty="0"/>
              <a:t>this is not the real you.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8471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779662"/>
            <a:ext cx="6840760" cy="1800200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US" dirty="0"/>
              <a:t>When it feels you aren’t getting anywhere,</a:t>
            </a:r>
            <a:br>
              <a:rPr lang="en-US" dirty="0"/>
            </a:br>
            <a:r>
              <a:rPr lang="en-US" dirty="0"/>
              <a:t>make a list of what you have accomplished</a:t>
            </a:r>
            <a:br>
              <a:rPr lang="en-US" dirty="0"/>
            </a:br>
            <a:r>
              <a:rPr lang="en-US" dirty="0"/>
              <a:t>and the times you have overcome obstacles.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771536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19622"/>
            <a:ext cx="6840760" cy="3168352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dirty="0"/>
              <a:t>Accept what you are going through.</a:t>
            </a:r>
            <a:br>
              <a:rPr lang="en-US" dirty="0"/>
            </a:br>
            <a:r>
              <a:rPr lang="en-US" dirty="0"/>
              <a:t>Life is a series of highs and lows.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Don’t judge or blame yourself</a:t>
            </a:r>
            <a:br>
              <a:rPr lang="en-US" dirty="0"/>
            </a:br>
            <a:r>
              <a:rPr lang="en-US" dirty="0"/>
              <a:t>for having a rough time.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341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674390"/>
          </a:xfrm>
        </p:spPr>
        <p:txBody>
          <a:bodyPr>
            <a:normAutofit/>
          </a:bodyPr>
          <a:lstStyle/>
          <a:p>
            <a:r>
              <a:rPr lang="en-US" sz="2800" b="1" dirty="0"/>
              <a:t>Treat Yourself to a Reward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347614"/>
            <a:ext cx="6055910" cy="291058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As you struggle to regain your optimism, reward any successes.</a:t>
            </a:r>
          </a:p>
          <a:p>
            <a:pPr algn="l"/>
            <a:endParaRPr lang="en-US" sz="2400" dirty="0"/>
          </a:p>
          <a:p>
            <a:pPr algn="l"/>
            <a:r>
              <a:rPr lang="en-US" sz="2400" dirty="0"/>
              <a:t>Nice, little rewards just give you another reason to remain optimistic.</a:t>
            </a:r>
          </a:p>
        </p:txBody>
      </p:sp>
    </p:spTree>
    <p:extLst>
      <p:ext uri="{BB962C8B-B14F-4D97-AF65-F5344CB8AC3E}">
        <p14:creationId xmlns:p14="http://schemas.microsoft.com/office/powerpoint/2010/main" val="162826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674390"/>
          </a:xfrm>
        </p:spPr>
        <p:txBody>
          <a:bodyPr>
            <a:normAutofit/>
          </a:bodyPr>
          <a:lstStyle/>
          <a:p>
            <a:r>
              <a:rPr lang="en-US" sz="2800" b="1" dirty="0"/>
              <a:t>Get Physical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347614"/>
            <a:ext cx="6055910" cy="291058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You know exercise can improve your body.</a:t>
            </a:r>
          </a:p>
          <a:p>
            <a:pPr algn="l"/>
            <a:endParaRPr lang="en-US" sz="2400" dirty="0"/>
          </a:p>
          <a:p>
            <a:pPr algn="l"/>
            <a:r>
              <a:rPr lang="en-US" sz="2400" dirty="0"/>
              <a:t>If pessimism is getting the better of you, walk, run, or join a gym.</a:t>
            </a:r>
          </a:p>
        </p:txBody>
      </p:sp>
    </p:spTree>
    <p:extLst>
      <p:ext uri="{BB962C8B-B14F-4D97-AF65-F5344CB8AC3E}">
        <p14:creationId xmlns:p14="http://schemas.microsoft.com/office/powerpoint/2010/main" val="198851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674390"/>
          </a:xfrm>
        </p:spPr>
        <p:txBody>
          <a:bodyPr>
            <a:normAutofit/>
          </a:bodyPr>
          <a:lstStyle/>
          <a:p>
            <a:r>
              <a:rPr lang="en-US" sz="2800" b="1" dirty="0"/>
              <a:t>Take Advantage of Nature’s Bounties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347614"/>
            <a:ext cx="6055910" cy="291058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We are meant to spend time outdoors.</a:t>
            </a:r>
          </a:p>
          <a:p>
            <a:pPr algn="l"/>
            <a:endParaRPr lang="en-US" sz="2400" dirty="0"/>
          </a:p>
          <a:p>
            <a:pPr algn="l"/>
            <a:r>
              <a:rPr lang="en-US" sz="2400" dirty="0"/>
              <a:t>Enjoy nature with all of your sense.</a:t>
            </a:r>
          </a:p>
          <a:p>
            <a:pPr algn="l"/>
            <a:endParaRPr lang="en-US" sz="2400" dirty="0"/>
          </a:p>
          <a:p>
            <a:pPr algn="l"/>
            <a:r>
              <a:rPr lang="en-US" sz="2400" dirty="0"/>
              <a:t>Hear the twitter of birds and the lapping of waves against the shore.</a:t>
            </a:r>
            <a:endParaRPr lang="en-ID" sz="2400" dirty="0"/>
          </a:p>
          <a:p>
            <a:pPr algn="l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7102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674390"/>
          </a:xfrm>
        </p:spPr>
        <p:txBody>
          <a:bodyPr>
            <a:normAutofit/>
          </a:bodyPr>
          <a:lstStyle/>
          <a:p>
            <a:r>
              <a:rPr lang="en-US" sz="2800" b="1" dirty="0"/>
              <a:t>Don’t Dwell on the Past or the Future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347614"/>
            <a:ext cx="6055910" cy="291058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When we are vulnerable to pessimistic thinking, our mind can journey on a time machine to the past and the future.</a:t>
            </a:r>
          </a:p>
          <a:p>
            <a:pPr algn="l"/>
            <a:endParaRPr lang="en-US" sz="2400" dirty="0"/>
          </a:p>
          <a:p>
            <a:pPr algn="l"/>
            <a:r>
              <a:rPr lang="en-US" sz="2400" dirty="0"/>
              <a:t>We are living everywhere but in the present. 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278527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771550"/>
            <a:ext cx="6840760" cy="1728192"/>
          </a:xfrm>
        </p:spPr>
        <p:txBody>
          <a:bodyPr>
            <a:noAutofit/>
          </a:bodyPr>
          <a:lstStyle/>
          <a:p>
            <a:r>
              <a:rPr lang="en-US" sz="2200" dirty="0"/>
              <a:t>Remind yourself that you cannot change</a:t>
            </a:r>
            <a:br>
              <a:rPr lang="en-US" sz="2200" dirty="0"/>
            </a:br>
            <a:r>
              <a:rPr lang="en-US" sz="2200" dirty="0"/>
              <a:t>the past, and you don’t know the future.</a:t>
            </a:r>
          </a:p>
          <a:p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>Everything else is meaningless.</a:t>
            </a:r>
            <a:endParaRPr lang="en-ID" sz="22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5D697529-B69C-7D4C-BC6F-2AA4AF01B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670" y="2860982"/>
            <a:ext cx="3324459" cy="1726992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3560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699542"/>
            <a:ext cx="6840760" cy="3528392"/>
          </a:xfrm>
        </p:spPr>
        <p:txBody>
          <a:bodyPr>
            <a:noAutofit/>
          </a:bodyPr>
          <a:lstStyle/>
          <a:p>
            <a:r>
              <a:rPr lang="en-US" sz="2400" dirty="0"/>
              <a:t>Life can be unpredictable and cruel.</a:t>
            </a:r>
          </a:p>
          <a:p>
            <a:endParaRPr lang="en-US" sz="2400" dirty="0"/>
          </a:p>
          <a:p>
            <a:r>
              <a:rPr lang="en-US" sz="2400" dirty="0"/>
              <a:t>Optimists don’t move through the day </a:t>
            </a:r>
            <a:br>
              <a:rPr lang="en-US" sz="2400" dirty="0"/>
            </a:br>
            <a:r>
              <a:rPr lang="en-US" sz="2400" dirty="0"/>
              <a:t>merely smelling the roses.</a:t>
            </a:r>
          </a:p>
          <a:p>
            <a:endParaRPr lang="en-US" sz="2400" dirty="0"/>
          </a:p>
          <a:p>
            <a:r>
              <a:rPr lang="en-US" sz="2400" dirty="0"/>
              <a:t>It’s when the water in that glass begins</a:t>
            </a:r>
            <a:br>
              <a:rPr lang="en-US" sz="2400" dirty="0"/>
            </a:br>
            <a:r>
              <a:rPr lang="en-US" sz="2400" dirty="0"/>
              <a:t>to trickle south that we need our</a:t>
            </a:r>
            <a:br>
              <a:rPr lang="en-US" sz="2400" dirty="0"/>
            </a:br>
            <a:r>
              <a:rPr lang="en-US" sz="2400" dirty="0"/>
              <a:t>optimistic resources the most.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149603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674390"/>
          </a:xfrm>
        </p:spPr>
        <p:txBody>
          <a:bodyPr>
            <a:noAutofit/>
          </a:bodyPr>
          <a:lstStyle/>
          <a:p>
            <a:r>
              <a:rPr lang="en-US" sz="2800" b="1" dirty="0"/>
              <a:t>Commit to a Positive Habit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347614"/>
            <a:ext cx="6055910" cy="1944216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Good daily habits invariably lift our spirits.</a:t>
            </a:r>
          </a:p>
          <a:p>
            <a:pPr algn="l"/>
            <a:endParaRPr lang="en-US" sz="2400" dirty="0"/>
          </a:p>
          <a:p>
            <a:pPr algn="l"/>
            <a:r>
              <a:rPr lang="en-US" sz="2400" dirty="0"/>
              <a:t>Whether it’s a daily walk, yoga, or meditation, do sometime positive every day.  </a:t>
            </a:r>
            <a:endParaRPr lang="en-ID" sz="2400" dirty="0"/>
          </a:p>
          <a:p>
            <a:pPr algn="l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3341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674390"/>
          </a:xfrm>
        </p:spPr>
        <p:txBody>
          <a:bodyPr>
            <a:noAutofit/>
          </a:bodyPr>
          <a:lstStyle/>
          <a:p>
            <a:r>
              <a:rPr lang="en-US" sz="2800" b="1" dirty="0"/>
              <a:t>Get Involved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347614"/>
            <a:ext cx="6055910" cy="2232248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There are few things that makes people feel more positive than helping others and making a difference.</a:t>
            </a:r>
          </a:p>
          <a:p>
            <a:pPr algn="l"/>
            <a:endParaRPr lang="en-US" sz="2400" dirty="0"/>
          </a:p>
          <a:p>
            <a:pPr algn="l"/>
            <a:r>
              <a:rPr lang="en-US" sz="2400" dirty="0"/>
              <a:t>It’s a very powerful feeling.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183009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476972"/>
            <a:ext cx="6840760" cy="2094778"/>
          </a:xfrm>
        </p:spPr>
        <p:txBody>
          <a:bodyPr>
            <a:noAutofit/>
          </a:bodyPr>
          <a:lstStyle/>
          <a:p>
            <a:r>
              <a:rPr lang="en-US" sz="2400" dirty="0"/>
              <a:t>As a healthy body needs the occasional</a:t>
            </a:r>
            <a:br>
              <a:rPr lang="en-US" sz="2400" dirty="0"/>
            </a:br>
            <a:r>
              <a:rPr lang="en-US" sz="2400" dirty="0"/>
              <a:t>tune-up, so does the optimistic mind.</a:t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Like a weak muscle, optimism can be</a:t>
            </a:r>
            <a:br>
              <a:rPr lang="en-US" sz="2400" dirty="0"/>
            </a:br>
            <a:r>
              <a:rPr lang="en-US" sz="2400" dirty="0"/>
              <a:t>strengthened and toughened.</a:t>
            </a:r>
            <a:endParaRPr lang="en-MY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B973573-71F7-2E4B-8933-F102368B55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628" y="3029265"/>
            <a:ext cx="2356527" cy="1630717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68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674390"/>
          </a:xfrm>
        </p:spPr>
        <p:txBody>
          <a:bodyPr>
            <a:normAutofit/>
          </a:bodyPr>
          <a:lstStyle/>
          <a:p>
            <a:r>
              <a:rPr lang="en-US" sz="2800" b="1" dirty="0"/>
              <a:t>Practice Gratitude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347614"/>
            <a:ext cx="6055910" cy="2910580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Gratitude is so important, it deserves its own chapter.</a:t>
            </a:r>
          </a:p>
          <a:p>
            <a:pPr algn="l"/>
            <a:endParaRPr lang="en-US" sz="2400" dirty="0"/>
          </a:p>
          <a:p>
            <a:pPr algn="l"/>
            <a:r>
              <a:rPr lang="en-US" dirty="0"/>
              <a:t>Never lose sight of the good things that surround you.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06760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674390"/>
          </a:xfrm>
        </p:spPr>
        <p:txBody>
          <a:bodyPr>
            <a:normAutofit/>
          </a:bodyPr>
          <a:lstStyle/>
          <a:p>
            <a:r>
              <a:rPr lang="en-US" sz="2800" b="1" dirty="0"/>
              <a:t>Imagine Yourself at Your Best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347614"/>
            <a:ext cx="6055910" cy="2910580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Expecting the best development in a situation is a natural for optimists.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Find a quiet place and imagine the thing you want to happen becoming real in your imagination.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0535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03598"/>
            <a:ext cx="6840760" cy="2736304"/>
          </a:xfrm>
        </p:spPr>
        <p:txBody>
          <a:bodyPr>
            <a:noAutofit/>
          </a:bodyPr>
          <a:lstStyle/>
          <a:p>
            <a:r>
              <a:rPr lang="en-US" dirty="0"/>
              <a:t>See yourself on a job interview</a:t>
            </a:r>
            <a:br>
              <a:rPr lang="en-US" dirty="0"/>
            </a:br>
            <a:r>
              <a:rPr lang="en-US" dirty="0"/>
              <a:t>and getting an offer.</a:t>
            </a:r>
          </a:p>
          <a:p>
            <a:endParaRPr lang="en-US" sz="2400" dirty="0"/>
          </a:p>
          <a:p>
            <a:r>
              <a:rPr lang="en-US" dirty="0"/>
              <a:t>Perhaps you’ve been looking for</a:t>
            </a:r>
            <a:br>
              <a:rPr lang="en-US" dirty="0"/>
            </a:br>
            <a:r>
              <a:rPr lang="en-US" dirty="0"/>
              <a:t>a romantic partner with no success.</a:t>
            </a:r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81223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699542"/>
            <a:ext cx="6840760" cy="1728192"/>
          </a:xfrm>
        </p:spPr>
        <p:txBody>
          <a:bodyPr>
            <a:noAutofit/>
          </a:bodyPr>
          <a:lstStyle/>
          <a:p>
            <a:r>
              <a:rPr lang="en-US" sz="2200" dirty="0"/>
              <a:t>You’ve kept your thoughts positive.</a:t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>Now, imagine a different</a:t>
            </a:r>
            <a:br>
              <a:rPr lang="en-US" sz="2200" dirty="0"/>
            </a:br>
            <a:r>
              <a:rPr lang="en-US" sz="2200" dirty="0"/>
              <a:t>scenario in your mind.</a:t>
            </a:r>
            <a:endParaRPr lang="en-ID" sz="22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C8D4CA1C-5AC5-7145-BD48-D272D8C485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213" y="2571750"/>
            <a:ext cx="2643389" cy="175124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311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9582"/>
            <a:ext cx="6840760" cy="2808312"/>
          </a:xfrm>
        </p:spPr>
        <p:txBody>
          <a:bodyPr>
            <a:noAutofit/>
          </a:bodyPr>
          <a:lstStyle/>
          <a:p>
            <a:r>
              <a:rPr lang="en-US" dirty="0"/>
              <a:t>Close your eyes and visualize yourself</a:t>
            </a:r>
            <a:br>
              <a:rPr lang="en-US" dirty="0"/>
            </a:br>
            <a:r>
              <a:rPr lang="en-US" dirty="0"/>
              <a:t>brimming with confidence.</a:t>
            </a:r>
          </a:p>
          <a:p>
            <a:endParaRPr lang="en-US" dirty="0"/>
          </a:p>
          <a:p>
            <a:r>
              <a:rPr lang="en-US" dirty="0"/>
              <a:t>Imagine as many details as possible</a:t>
            </a:r>
            <a:br>
              <a:rPr lang="en-US" dirty="0"/>
            </a:br>
            <a:r>
              <a:rPr lang="en-US" dirty="0"/>
              <a:t>as you approach someone, and</a:t>
            </a:r>
            <a:br>
              <a:rPr lang="en-US" dirty="0"/>
            </a:br>
            <a:r>
              <a:rPr lang="en-US" dirty="0"/>
              <a:t>she is smiling and interested.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60076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9582"/>
            <a:ext cx="6840760" cy="2808312"/>
          </a:xfrm>
        </p:spPr>
        <p:txBody>
          <a:bodyPr>
            <a:noAutofit/>
          </a:bodyPr>
          <a:lstStyle/>
          <a:p>
            <a:r>
              <a:rPr lang="en-US" dirty="0"/>
              <a:t>Creating your own reality in your mind will transfer to real life. It will keep you going</a:t>
            </a:r>
            <a:br>
              <a:rPr lang="en-US" dirty="0"/>
            </a:br>
            <a:r>
              <a:rPr lang="en-US" dirty="0"/>
              <a:t>until your imagination becomes real.</a:t>
            </a:r>
          </a:p>
          <a:p>
            <a:endParaRPr lang="en-US" dirty="0"/>
          </a:p>
          <a:p>
            <a:r>
              <a:rPr lang="en-US" dirty="0"/>
              <a:t>Because as an optimist, you</a:t>
            </a:r>
            <a:br>
              <a:rPr lang="en-US" dirty="0"/>
            </a:br>
            <a:r>
              <a:rPr lang="en-US" dirty="0"/>
              <a:t>know it will eventually happen.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3579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duction" id="{7B35049C-12FF-FB4F-9773-5824AE14E434}" vid="{52C19A7F-B0CF-3C4F-9372-2FD43C3A5C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957</TotalTime>
  <Words>370</Words>
  <Application>Microsoft Office PowerPoint</Application>
  <PresentationFormat>On-screen Show (16:9)</PresentationFormat>
  <Paragraphs>63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Practice Gratitude</vt:lpstr>
      <vt:lpstr>Imagine Yourself at Your Best</vt:lpstr>
      <vt:lpstr>PowerPoint Presentation</vt:lpstr>
      <vt:lpstr>PowerPoint Presentation</vt:lpstr>
      <vt:lpstr>PowerPoint Presentation</vt:lpstr>
      <vt:lpstr>PowerPoint Presentation</vt:lpstr>
      <vt:lpstr>Learn to Believe in Your Self Again</vt:lpstr>
      <vt:lpstr>PowerPoint Presentation</vt:lpstr>
      <vt:lpstr>PowerPoint Presentation</vt:lpstr>
      <vt:lpstr>PowerPoint Presentation</vt:lpstr>
      <vt:lpstr>PowerPoint Presentation</vt:lpstr>
      <vt:lpstr>Treat Yourself to a Reward</vt:lpstr>
      <vt:lpstr>Get Physical</vt:lpstr>
      <vt:lpstr>Take Advantage of Nature’s Bounties</vt:lpstr>
      <vt:lpstr>Don’t Dwell on the Past or the Future</vt:lpstr>
      <vt:lpstr>PowerPoint Presentation</vt:lpstr>
      <vt:lpstr>Commit to a Positive Habit</vt:lpstr>
      <vt:lpstr>Get Involved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14</cp:revision>
  <dcterms:created xsi:type="dcterms:W3CDTF">2018-09-20T23:16:39Z</dcterms:created>
  <dcterms:modified xsi:type="dcterms:W3CDTF">2018-09-29T04:13:27Z</dcterms:modified>
</cp:coreProperties>
</file>