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6" r:id="rId3"/>
    <p:sldId id="277" r:id="rId4"/>
    <p:sldId id="258" r:id="rId5"/>
    <p:sldId id="272" r:id="rId6"/>
    <p:sldId id="289" r:id="rId7"/>
    <p:sldId id="278" r:id="rId8"/>
    <p:sldId id="279" r:id="rId9"/>
    <p:sldId id="280" r:id="rId10"/>
    <p:sldId id="284" r:id="rId11"/>
    <p:sldId id="286" r:id="rId12"/>
    <p:sldId id="290" r:id="rId13"/>
    <p:sldId id="291" r:id="rId14"/>
    <p:sldId id="292" r:id="rId15"/>
    <p:sldId id="264" r:id="rId16"/>
    <p:sldId id="288" r:id="rId17"/>
  </p:sldIdLst>
  <p:sldSz cx="12207875" cy="68770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6">
          <p15:clr>
            <a:srgbClr val="A4A3A4"/>
          </p15:clr>
        </p15:guide>
        <p15:guide id="2" pos="384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7"/>
    <p:restoredTop sz="93867"/>
  </p:normalViewPr>
  <p:slideViewPr>
    <p:cSldViewPr snapToGrid="0" snapToObjects="1">
      <p:cViewPr>
        <p:scale>
          <a:sx n="60" d="100"/>
          <a:sy n="60" d="100"/>
        </p:scale>
        <p:origin x="-1536" y="-1256"/>
      </p:cViewPr>
      <p:guideLst>
        <p:guide orient="horz" pos="2166"/>
        <p:guide pos="384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1474109"/>
          </a:xfrm>
        </p:spPr>
        <p:txBody>
          <a:bodyPr/>
          <a:lstStyle/>
          <a:p>
            <a:r>
              <a:rPr lang="en-US" smtClean="0"/>
              <a:t>Click to edit Master title style</a:t>
            </a:r>
            <a:endParaRPr lang="en-US"/>
          </a:p>
        </p:txBody>
      </p:sp>
      <p:sp>
        <p:nvSpPr>
          <p:cNvPr id="3" name="Subtitle 2"/>
          <p:cNvSpPr>
            <a:spLocks noGrp="1"/>
          </p:cNvSpPr>
          <p:nvPr>
            <p:ph type="subTitle" idx="1"/>
          </p:nvPr>
        </p:nvSpPr>
        <p:spPr>
          <a:xfrm>
            <a:off x="1831183" y="3896995"/>
            <a:ext cx="8545513" cy="175746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3/30/18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825206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3/30/18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58750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50709" y="275402"/>
            <a:ext cx="2746771" cy="58677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0395" y="275402"/>
            <a:ext cx="8036851" cy="58677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3/30/18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3430628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3/30/18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701798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4338" y="4419143"/>
            <a:ext cx="10376695" cy="136585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4338" y="2914788"/>
            <a:ext cx="10376695" cy="15043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269B53-6DF8-E942-92B4-619F480A7C38}" type="datetimeFigureOut">
              <a:rPr lang="en-US" smtClean="0"/>
              <a:t>3/30/18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1875844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0393"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05670"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269B53-6DF8-E942-92B4-619F480A7C38}" type="datetimeFigureOut">
              <a:rPr lang="en-US" smtClean="0"/>
              <a:t>3/30/18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2333044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10395" y="1539378"/>
            <a:ext cx="539393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0395" y="2180916"/>
            <a:ext cx="539393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201433" y="1539378"/>
            <a:ext cx="539605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1433" y="2180916"/>
            <a:ext cx="539605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269B53-6DF8-E942-92B4-619F480A7C38}" type="datetimeFigureOut">
              <a:rPr lang="en-US" smtClean="0"/>
              <a:t>3/30/18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3743919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269B53-6DF8-E942-92B4-619F480A7C38}" type="datetimeFigureOut">
              <a:rPr lang="en-US" smtClean="0"/>
              <a:t>3/30/18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1029518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69B53-6DF8-E942-92B4-619F480A7C38}" type="datetimeFigureOut">
              <a:rPr lang="en-US" smtClean="0"/>
              <a:t>3/30/18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2013350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0396" y="273808"/>
            <a:ext cx="4016307" cy="116527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72941" y="273810"/>
            <a:ext cx="6824541" cy="58693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0396" y="1439088"/>
            <a:ext cx="4016307" cy="470409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t>3/30/18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37641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2829" y="4813935"/>
            <a:ext cx="7324725" cy="568313"/>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92829" y="614477"/>
            <a:ext cx="7324725" cy="412623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92829" y="5382248"/>
            <a:ext cx="7324725" cy="8070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t>3/30/18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40596926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395" y="275401"/>
            <a:ext cx="10987088" cy="11461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10395" y="1604646"/>
            <a:ext cx="10987088" cy="45385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10396" y="6374007"/>
            <a:ext cx="2848504" cy="366140"/>
          </a:xfrm>
          <a:prstGeom prst="rect">
            <a:avLst/>
          </a:prstGeom>
        </p:spPr>
        <p:txBody>
          <a:bodyPr vert="horz" lIns="91440" tIns="45720" rIns="91440" bIns="45720" rtlCol="0" anchor="ctr"/>
          <a:lstStyle>
            <a:lvl1pPr algn="l">
              <a:defRPr sz="1200">
                <a:solidFill>
                  <a:schemeClr val="tx1">
                    <a:tint val="75000"/>
                  </a:schemeClr>
                </a:solidFill>
              </a:defRPr>
            </a:lvl1pPr>
          </a:lstStyle>
          <a:p>
            <a:fld id="{7D269B53-6DF8-E942-92B4-619F480A7C38}" type="datetimeFigureOut">
              <a:rPr lang="en-US" smtClean="0"/>
              <a:t>3/30/18</a:t>
            </a:fld>
            <a:endParaRPr lang="en-US"/>
          </a:p>
        </p:txBody>
      </p:sp>
      <p:sp>
        <p:nvSpPr>
          <p:cNvPr id="5" name="Footer Placeholder 4"/>
          <p:cNvSpPr>
            <a:spLocks noGrp="1"/>
          </p:cNvSpPr>
          <p:nvPr>
            <p:ph type="ftr" sz="quarter" idx="3"/>
          </p:nvPr>
        </p:nvSpPr>
        <p:spPr>
          <a:xfrm>
            <a:off x="4171025" y="6374007"/>
            <a:ext cx="3865828" cy="36614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48979" y="6374007"/>
            <a:ext cx="2848504" cy="366140"/>
          </a:xfrm>
          <a:prstGeom prst="rect">
            <a:avLst/>
          </a:prstGeom>
        </p:spPr>
        <p:txBody>
          <a:bodyPr vert="horz" lIns="91440" tIns="45720" rIns="91440" bIns="45720" rtlCol="0" anchor="ctr"/>
          <a:lstStyle>
            <a:lvl1pPr algn="r">
              <a:defRPr sz="1200">
                <a:solidFill>
                  <a:schemeClr val="tx1">
                    <a:tint val="75000"/>
                  </a:schemeClr>
                </a:solidFill>
              </a:defRPr>
            </a:lvl1pPr>
          </a:lstStyle>
          <a:p>
            <a:fld id="{0BB72410-D969-264E-833A-34E001063EA9}" type="slidenum">
              <a:rPr lang="en-US" smtClean="0"/>
              <a:t>‹#›</a:t>
            </a:fld>
            <a:endParaRPr lang="en-US"/>
          </a:p>
        </p:txBody>
      </p:sp>
    </p:spTree>
    <p:extLst>
      <p:ext uri="{BB962C8B-B14F-4D97-AF65-F5344CB8AC3E}">
        <p14:creationId xmlns:p14="http://schemas.microsoft.com/office/powerpoint/2010/main" val="1974760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Getresponse.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a:bodyPr>
          <a:lstStyle/>
          <a:p>
            <a:r>
              <a:rPr lang="en-US" dirty="0"/>
              <a:t>You’ve already heard this over and over again</a:t>
            </a:r>
            <a:r>
              <a:rPr lang="en-US" dirty="0" smtClean="0"/>
              <a:t>.</a:t>
            </a:r>
            <a:endParaRPr lang="en-US" dirty="0"/>
          </a:p>
        </p:txBody>
      </p:sp>
    </p:spTree>
    <p:extLst>
      <p:ext uri="{BB962C8B-B14F-4D97-AF65-F5344CB8AC3E}">
        <p14:creationId xmlns:p14="http://schemas.microsoft.com/office/powerpoint/2010/main" val="2680489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Discover How to Set Up Your Email Autoresponder with </a:t>
            </a:r>
            <a:r>
              <a:rPr lang="en-US" dirty="0" err="1"/>
              <a:t>GetResponse</a:t>
            </a:r>
            <a:r>
              <a:rPr lang="en-US" dirty="0"/>
              <a:t> So That You Can Grow an Email List That Gets Clicks and Converts into Sales… Starting Today</a:t>
            </a:r>
            <a:r>
              <a:rPr lang="en-US" dirty="0" smtClean="0"/>
              <a:t>!</a:t>
            </a:r>
            <a:endParaRPr lang="en-US" dirty="0"/>
          </a:p>
        </p:txBody>
      </p:sp>
    </p:spTree>
    <p:extLst>
      <p:ext uri="{BB962C8B-B14F-4D97-AF65-F5344CB8AC3E}">
        <p14:creationId xmlns:p14="http://schemas.microsoft.com/office/powerpoint/2010/main" val="1249898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This video course will take you behind the scenes to help you understand how to build a relationship with your list</a:t>
            </a:r>
            <a:r>
              <a:rPr lang="en-US" dirty="0" smtClean="0"/>
              <a:t>…</a:t>
            </a:r>
            <a:endParaRPr lang="en-US" dirty="0"/>
          </a:p>
        </p:txBody>
      </p:sp>
    </p:spTree>
    <p:extLst>
      <p:ext uri="{BB962C8B-B14F-4D97-AF65-F5344CB8AC3E}">
        <p14:creationId xmlns:p14="http://schemas.microsoft.com/office/powerpoint/2010/main" val="1932822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You will gain access to in-depth videos on Email Marketing that not only show you how to plan out your email series, but also how to take the series and set them up on </a:t>
            </a:r>
            <a:r>
              <a:rPr lang="en-US" dirty="0" smtClean="0">
                <a:hlinkClick r:id="rId2"/>
              </a:rPr>
              <a:t>GetResponse.com</a:t>
            </a:r>
            <a:endParaRPr lang="en-US" dirty="0"/>
          </a:p>
        </p:txBody>
      </p:sp>
    </p:spTree>
    <p:extLst>
      <p:ext uri="{BB962C8B-B14F-4D97-AF65-F5344CB8AC3E}">
        <p14:creationId xmlns:p14="http://schemas.microsoft.com/office/powerpoint/2010/main" val="2084420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You don’t have to use </a:t>
            </a:r>
            <a:r>
              <a:rPr lang="en-US" dirty="0" err="1"/>
              <a:t>GetResponse</a:t>
            </a:r>
            <a:r>
              <a:rPr lang="en-US" dirty="0"/>
              <a:t>, it’s just easier to show you on the platform and if you can master this - you can apply it to other platforms</a:t>
            </a:r>
            <a:r>
              <a:rPr lang="en-US" dirty="0" smtClean="0"/>
              <a:t>.</a:t>
            </a:r>
            <a:endParaRPr lang="en-US" dirty="0"/>
          </a:p>
        </p:txBody>
      </p:sp>
    </p:spTree>
    <p:extLst>
      <p:ext uri="{BB962C8B-B14F-4D97-AF65-F5344CB8AC3E}">
        <p14:creationId xmlns:p14="http://schemas.microsoft.com/office/powerpoint/2010/main" val="200747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a:bodyPr>
          <a:lstStyle/>
          <a:p>
            <a:r>
              <a:rPr lang="en-US" dirty="0"/>
              <a:t>Here's a breakdown of this 10-part video series in more detail</a:t>
            </a:r>
            <a:r>
              <a:rPr lang="en-US" dirty="0" smtClean="0"/>
              <a:t>.</a:t>
            </a:r>
            <a:endParaRPr lang="en-US" dirty="0"/>
          </a:p>
        </p:txBody>
      </p:sp>
    </p:spTree>
    <p:extLst>
      <p:ext uri="{BB962C8B-B14F-4D97-AF65-F5344CB8AC3E}">
        <p14:creationId xmlns:p14="http://schemas.microsoft.com/office/powerpoint/2010/main" val="150122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7171" y="2060904"/>
            <a:ext cx="5432829" cy="4080038"/>
          </a:xfrm>
        </p:spPr>
        <p:txBody>
          <a:bodyPr>
            <a:normAutofit/>
          </a:bodyPr>
          <a:lstStyle/>
          <a:p>
            <a:pPr marL="525600" lvl="1" indent="-284400">
              <a:buFont typeface="Arial"/>
              <a:buChar char="•"/>
            </a:pPr>
            <a:r>
              <a:rPr lang="en-PH" sz="2400" dirty="0" smtClean="0"/>
              <a:t>Video #1: Introduction </a:t>
            </a:r>
          </a:p>
          <a:p>
            <a:pPr marL="525600" lvl="1" indent="-284400">
              <a:buFont typeface="Arial"/>
              <a:buChar char="•"/>
            </a:pPr>
            <a:r>
              <a:rPr lang="en-PH" sz="2400" dirty="0" smtClean="0"/>
              <a:t>Video #2: What’s Your End Goal? </a:t>
            </a:r>
          </a:p>
          <a:p>
            <a:pPr marL="525600" lvl="1" indent="-284400">
              <a:buFont typeface="Arial"/>
              <a:buChar char="•"/>
            </a:pPr>
            <a:r>
              <a:rPr lang="en-PH" sz="2400" dirty="0" smtClean="0"/>
              <a:t>Video #3: Creating a Connection</a:t>
            </a:r>
            <a:endParaRPr lang="en-US" sz="2400" dirty="0" smtClean="0"/>
          </a:p>
          <a:p>
            <a:pPr marL="525600" lvl="1" indent="-284400">
              <a:buFont typeface="Arial"/>
              <a:buChar char="•"/>
            </a:pPr>
            <a:r>
              <a:rPr lang="en-PH" sz="2400" dirty="0" smtClean="0"/>
              <a:t>Video #4: Backward Email Funnel</a:t>
            </a:r>
          </a:p>
          <a:p>
            <a:pPr marL="525600" lvl="1" indent="-284400">
              <a:buFont typeface="Arial"/>
              <a:buChar char="•"/>
            </a:pPr>
            <a:r>
              <a:rPr lang="en-PH" sz="2400" dirty="0" smtClean="0"/>
              <a:t>Video #5: Quick Overview of GetResponse</a:t>
            </a:r>
            <a:endParaRPr lang="en-US" sz="2400" dirty="0"/>
          </a:p>
        </p:txBody>
      </p:sp>
      <p:sp>
        <p:nvSpPr>
          <p:cNvPr id="2" name="TextBox 1"/>
          <p:cNvSpPr txBox="1"/>
          <p:nvPr/>
        </p:nvSpPr>
        <p:spPr>
          <a:xfrm>
            <a:off x="4171027" y="1025319"/>
            <a:ext cx="3332237" cy="646331"/>
          </a:xfrm>
          <a:prstGeom prst="rect">
            <a:avLst/>
          </a:prstGeom>
          <a:noFill/>
        </p:spPr>
        <p:txBody>
          <a:bodyPr wrap="none" rtlCol="0">
            <a:spAutoFit/>
          </a:bodyPr>
          <a:lstStyle/>
          <a:p>
            <a:r>
              <a:rPr lang="en-US" sz="3600" dirty="0" smtClean="0"/>
              <a:t>Videos Overview</a:t>
            </a:r>
            <a:endParaRPr lang="en-US" sz="3600" dirty="0"/>
          </a:p>
        </p:txBody>
      </p:sp>
      <p:sp>
        <p:nvSpPr>
          <p:cNvPr id="5" name="TextBox 4"/>
          <p:cNvSpPr txBox="1"/>
          <p:nvPr/>
        </p:nvSpPr>
        <p:spPr>
          <a:xfrm>
            <a:off x="6201833" y="2037827"/>
            <a:ext cx="5132096" cy="4103115"/>
          </a:xfrm>
          <a:prstGeom prst="rect">
            <a:avLst/>
          </a:prstGeom>
        </p:spPr>
        <p:txBody>
          <a:bodyPr vert="horz" lIns="91440" tIns="45720" rIns="91440" bIns="45720" rtlCol="0">
            <a:normAutofit/>
          </a:bodyPr>
          <a:lstStyle>
            <a:lvl1pPr marL="342900" indent="-342900">
              <a:spcBef>
                <a:spcPct val="20000"/>
              </a:spcBef>
              <a:buFont typeface="Arial"/>
              <a:buChar char="•"/>
              <a:defRPr sz="3200"/>
            </a:lvl1pPr>
            <a:lvl2pPr marL="525600" lvl="1" indent="-284400">
              <a:spcBef>
                <a:spcPct val="20000"/>
              </a:spcBef>
              <a:buFont typeface="Arial"/>
              <a:buChar char="•"/>
              <a:defRPr sz="24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lvl="1"/>
            <a:r>
              <a:rPr lang="en-PH" dirty="0" smtClean="0"/>
              <a:t>Video #6: Creating a List</a:t>
            </a:r>
            <a:endParaRPr lang="en-US" dirty="0" smtClean="0"/>
          </a:p>
          <a:p>
            <a:pPr lvl="1"/>
            <a:r>
              <a:rPr lang="en-PH" dirty="0" smtClean="0"/>
              <a:t>Video #7: Set Up Your Autoresponder</a:t>
            </a:r>
          </a:p>
          <a:p>
            <a:pPr lvl="1"/>
            <a:r>
              <a:rPr lang="en-PH" dirty="0" smtClean="0"/>
              <a:t>Video #8</a:t>
            </a:r>
            <a:r>
              <a:rPr lang="en-US" dirty="0" smtClean="0"/>
              <a:t>: Setting Up Your Emails</a:t>
            </a:r>
          </a:p>
          <a:p>
            <a:pPr lvl="1"/>
            <a:r>
              <a:rPr lang="en-US" dirty="0" smtClean="0"/>
              <a:t>Video #9: Setting Up Your Web Forms</a:t>
            </a:r>
          </a:p>
          <a:p>
            <a:pPr lvl="1"/>
            <a:r>
              <a:rPr lang="en-US" dirty="0" smtClean="0"/>
              <a:t>Video #10: List Hygiene</a:t>
            </a:r>
            <a:endParaRPr lang="en-US" dirty="0"/>
          </a:p>
        </p:txBody>
      </p:sp>
    </p:spTree>
    <p:extLst>
      <p:ext uri="{BB962C8B-B14F-4D97-AF65-F5344CB8AC3E}">
        <p14:creationId xmlns:p14="http://schemas.microsoft.com/office/powerpoint/2010/main" val="1132991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915592" y="2873398"/>
            <a:ext cx="10376695" cy="1474109"/>
          </a:xfrm>
        </p:spPr>
        <p:txBody>
          <a:bodyPr>
            <a:normAutofit fontScale="90000"/>
          </a:bodyPr>
          <a:lstStyle/>
          <a:p>
            <a:r>
              <a:rPr lang="en-US" dirty="0" smtClean="0"/>
              <a:t>GRAB THIS VIDEO COURSE TODAY AND ACCESS IT IMMEDIATELY AFTER YOUR PURCHASE. NO WAITING IN LINE, AND EVEN IF IT IS 4AM IN THE MORNING, YOU’LL HAVE INSTANT ACCESS TO THIS COURSE IN NO TIME AT ALL.</a:t>
            </a:r>
            <a:endParaRPr lang="en-US" dirty="0"/>
          </a:p>
        </p:txBody>
      </p:sp>
    </p:spTree>
    <p:extLst>
      <p:ext uri="{BB962C8B-B14F-4D97-AF65-F5344CB8AC3E}">
        <p14:creationId xmlns:p14="http://schemas.microsoft.com/office/powerpoint/2010/main" val="348710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3008709"/>
          </a:xfrm>
        </p:spPr>
        <p:txBody>
          <a:bodyPr>
            <a:normAutofit/>
          </a:bodyPr>
          <a:lstStyle/>
          <a:p>
            <a:r>
              <a:rPr lang="en-US" sz="3600" dirty="0"/>
              <a:t>The money is in the list. Or you’re able to print money while you sleep. </a:t>
            </a:r>
          </a:p>
        </p:txBody>
      </p:sp>
    </p:spTree>
    <p:extLst>
      <p:ext uri="{BB962C8B-B14F-4D97-AF65-F5344CB8AC3E}">
        <p14:creationId xmlns:p14="http://schemas.microsoft.com/office/powerpoint/2010/main" val="1928722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915592" y="2538541"/>
            <a:ext cx="10376695" cy="1474109"/>
          </a:xfrm>
        </p:spPr>
        <p:txBody>
          <a:bodyPr>
            <a:normAutofit fontScale="90000"/>
          </a:bodyPr>
          <a:lstStyle/>
          <a:p>
            <a:r>
              <a:rPr lang="en-US" dirty="0"/>
              <a:t>These are true to an extent and only if you are able to master the process of attracting prospects, building relationships with them online, and getting them to take action in the form of buying your product or service.</a:t>
            </a:r>
            <a:br>
              <a:rPr lang="en-US" dirty="0"/>
            </a:br>
            <a:endParaRPr lang="en-US" dirty="0"/>
          </a:p>
        </p:txBody>
      </p:sp>
    </p:spTree>
    <p:extLst>
      <p:ext uri="{BB962C8B-B14F-4D97-AF65-F5344CB8AC3E}">
        <p14:creationId xmlns:p14="http://schemas.microsoft.com/office/powerpoint/2010/main" val="2574372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915592" y="2486880"/>
            <a:ext cx="10376695" cy="1474109"/>
          </a:xfrm>
        </p:spPr>
        <p:txBody>
          <a:bodyPr>
            <a:normAutofit fontScale="90000"/>
          </a:bodyPr>
          <a:lstStyle/>
          <a:p>
            <a:r>
              <a:rPr lang="en-US" dirty="0"/>
              <a:t>The reality is that most business owners like you don’t have the luxury of making instant connections with people.</a:t>
            </a:r>
            <a:br>
              <a:rPr lang="en-US" dirty="0"/>
            </a:br>
            <a:endParaRPr lang="en-US" dirty="0"/>
          </a:p>
        </p:txBody>
      </p:sp>
    </p:spTree>
    <p:extLst>
      <p:ext uri="{BB962C8B-B14F-4D97-AF65-F5344CB8AC3E}">
        <p14:creationId xmlns:p14="http://schemas.microsoft.com/office/powerpoint/2010/main" val="2839738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915592" y="2190523"/>
            <a:ext cx="10376695" cy="1474109"/>
          </a:xfrm>
        </p:spPr>
        <p:txBody>
          <a:bodyPr>
            <a:normAutofit fontScale="90000"/>
          </a:bodyPr>
          <a:lstStyle/>
          <a:p>
            <a:r>
              <a:rPr lang="en-US" dirty="0"/>
              <a:t>Relationship building takes time and must be done delicately and consistently.</a:t>
            </a:r>
            <a:br>
              <a:rPr lang="en-US" dirty="0"/>
            </a:br>
            <a:endParaRPr lang="en-US" dirty="0"/>
          </a:p>
        </p:txBody>
      </p:sp>
    </p:spTree>
    <p:extLst>
      <p:ext uri="{BB962C8B-B14F-4D97-AF65-F5344CB8AC3E}">
        <p14:creationId xmlns:p14="http://schemas.microsoft.com/office/powerpoint/2010/main" val="1211041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915592" y="2602046"/>
            <a:ext cx="10376695" cy="1474109"/>
          </a:xfrm>
        </p:spPr>
        <p:txBody>
          <a:bodyPr>
            <a:normAutofit fontScale="90000"/>
          </a:bodyPr>
          <a:lstStyle/>
          <a:p>
            <a:r>
              <a:rPr lang="en-US" dirty="0"/>
              <a:t>You can’t simply assume someone will buy the first time they sign up on your list. Oftentimes it will take 7-12 emails before they even see the value you are offering.</a:t>
            </a:r>
            <a:br>
              <a:rPr lang="en-US" dirty="0"/>
            </a:br>
            <a:endParaRPr lang="en-US" dirty="0"/>
          </a:p>
        </p:txBody>
      </p:sp>
    </p:spTree>
    <p:extLst>
      <p:ext uri="{BB962C8B-B14F-4D97-AF65-F5344CB8AC3E}">
        <p14:creationId xmlns:p14="http://schemas.microsoft.com/office/powerpoint/2010/main" val="1652139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That said, you can easily do this online via Email Marketing autoresponders if done properly</a:t>
            </a:r>
            <a:r>
              <a:rPr lang="en-US" dirty="0" smtClean="0"/>
              <a:t>.</a:t>
            </a:r>
            <a:endParaRPr lang="en-US" dirty="0"/>
          </a:p>
        </p:txBody>
      </p:sp>
    </p:spTree>
    <p:extLst>
      <p:ext uri="{BB962C8B-B14F-4D97-AF65-F5344CB8AC3E}">
        <p14:creationId xmlns:p14="http://schemas.microsoft.com/office/powerpoint/2010/main" val="1367380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In other words, regardless of when someone signs up on your list, you can talk to them based on when they did so</a:t>
            </a:r>
            <a:r>
              <a:rPr lang="en-US" dirty="0" smtClean="0"/>
              <a:t>.</a:t>
            </a:r>
            <a:endParaRPr lang="en-US" dirty="0"/>
          </a:p>
        </p:txBody>
      </p:sp>
    </p:spTree>
    <p:extLst>
      <p:ext uri="{BB962C8B-B14F-4D97-AF65-F5344CB8AC3E}">
        <p14:creationId xmlns:p14="http://schemas.microsoft.com/office/powerpoint/2010/main" val="2094410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The problem is most people know this is what they need to do, but don’t know how all the pieces of the puzzle fit </a:t>
            </a:r>
            <a:r>
              <a:rPr lang="en-US" dirty="0" smtClean="0"/>
              <a:t>together.</a:t>
            </a:r>
            <a:endParaRPr lang="en-US" dirty="0"/>
          </a:p>
        </p:txBody>
      </p:sp>
    </p:spTree>
    <p:extLst>
      <p:ext uri="{BB962C8B-B14F-4D97-AF65-F5344CB8AC3E}">
        <p14:creationId xmlns:p14="http://schemas.microsoft.com/office/powerpoint/2010/main" val="32383903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171</TotalTime>
  <Words>438</Words>
  <Application>Microsoft Macintosh PowerPoint</Application>
  <PresentationFormat>Custom</PresentationFormat>
  <Paragraphs>26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You’ve already heard this over and over again.</vt:lpstr>
      <vt:lpstr>The money is in the list. Or you’re able to print money while you sleep. </vt:lpstr>
      <vt:lpstr>These are true to an extent and only if you are able to master the process of attracting prospects, building relationships with them online, and getting them to take action in the form of buying your product or service. </vt:lpstr>
      <vt:lpstr>The reality is that most business owners like you don’t have the luxury of making instant connections with people. </vt:lpstr>
      <vt:lpstr>Relationship building takes time and must be done delicately and consistently. </vt:lpstr>
      <vt:lpstr>You can’t simply assume someone will buy the first time they sign up on your list. Oftentimes it will take 7-12 emails before they even see the value you are offering. </vt:lpstr>
      <vt:lpstr>That said, you can easily do this online via Email Marketing autoresponders if done properly.</vt:lpstr>
      <vt:lpstr>In other words, regardless of when someone signs up on your list, you can talk to them based on when they did so.</vt:lpstr>
      <vt:lpstr>The problem is most people know this is what they need to do, but don’t know how all the pieces of the puzzle fit together.</vt:lpstr>
      <vt:lpstr>Discover How to Set Up Your Email Autoresponder with GetResponse So That You Can Grow an Email List That Gets Clicks and Converts into Sales… Starting Today!</vt:lpstr>
      <vt:lpstr>This video course will take you behind the scenes to help you understand how to build a relationship with your list…</vt:lpstr>
      <vt:lpstr>You will gain access to in-depth videos on Email Marketing that not only show you how to plan out your email series, but also how to take the series and set them up on GetResponse.com</vt:lpstr>
      <vt:lpstr>You don’t have to use GetResponse, it’s just easier to show you on the platform and if you can master this - you can apply it to other platforms.</vt:lpstr>
      <vt:lpstr>Here's a breakdown of this 10-part video series in more detail.</vt:lpstr>
      <vt:lpstr>PowerPoint Presentation</vt:lpstr>
      <vt:lpstr>GRAB THIS VIDEO COURSE TODAY AND ACCESS IT IMMEDIATELY AFTER YOUR PURCHASE. NO WAITING IN LINE, AND EVEN IF IT IS 4AM IN THE MORNING, YOU’LL HAVE INSTANT ACCESS TO THIS COURSE IN NO TIME AT ALL.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Mendoza</dc:creator>
  <cp:lastModifiedBy>Sandy Mendoza</cp:lastModifiedBy>
  <cp:revision>26</cp:revision>
  <dcterms:created xsi:type="dcterms:W3CDTF">2015-08-03T20:24:17Z</dcterms:created>
  <dcterms:modified xsi:type="dcterms:W3CDTF">2018-03-30T08:12:28Z</dcterms:modified>
</cp:coreProperties>
</file>