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6.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4"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Lst>
  <p:sldSz cy="5143500" cx="9144000"/>
  <p:notesSz cx="6858000" cy="9144000"/>
  <p:embeddedFontLst>
    <p:embeddedFont>
      <p:font typeface="Montserrat"/>
      <p:regular r:id="rId26"/>
      <p:bold r:id="rId27"/>
      <p:italic r:id="rId28"/>
      <p:boldItalic r:id="rId29"/>
    </p:embeddedFont>
    <p:embeddedFont>
      <p:font typeface="Pacifico"/>
      <p:regular r:id="rId3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Montserrat-regular.fntdata"/><Relationship Id="rId25" Type="http://schemas.openxmlformats.org/officeDocument/2006/relationships/slide" Target="slides/slide21.xml"/><Relationship Id="rId28" Type="http://schemas.openxmlformats.org/officeDocument/2006/relationships/font" Target="fonts/Montserrat-italic.fntdata"/><Relationship Id="rId27" Type="http://schemas.openxmlformats.org/officeDocument/2006/relationships/font" Target="fonts/Montserrat-bold.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Montserrat-boldItalic.fntdata"/><Relationship Id="rId7" Type="http://schemas.openxmlformats.org/officeDocument/2006/relationships/slide" Target="slides/slide3.xml"/><Relationship Id="rId8" Type="http://schemas.openxmlformats.org/officeDocument/2006/relationships/slide" Target="slides/slide4.xml"/><Relationship Id="rId30" Type="http://schemas.openxmlformats.org/officeDocument/2006/relationships/font" Target="fonts/Pacifico-regular.fntdata"/><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 name="Shape 30"/>
        <p:cNvGrpSpPr/>
        <p:nvPr/>
      </p:nvGrpSpPr>
      <p:grpSpPr>
        <a:xfrm>
          <a:off x="0" y="0"/>
          <a:ext cx="0" cy="0"/>
          <a:chOff x="0" y="0"/>
          <a:chExt cx="0" cy="0"/>
        </a:xfrm>
      </p:grpSpPr>
      <p:sp>
        <p:nvSpPr>
          <p:cNvPr id="31" name="Google Shape;31;p: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2" name="Google Shape;3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3" name="Shape 83"/>
        <p:cNvGrpSpPr/>
        <p:nvPr/>
      </p:nvGrpSpPr>
      <p:grpSpPr>
        <a:xfrm>
          <a:off x="0" y="0"/>
          <a:ext cx="0" cy="0"/>
          <a:chOff x="0" y="0"/>
          <a:chExt cx="0" cy="0"/>
        </a:xfrm>
      </p:grpSpPr>
      <p:sp>
        <p:nvSpPr>
          <p:cNvPr id="84" name="Google Shape;84;g54b4a8583_076: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85" name="Google Shape;85;g54b4a8583_0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9" name="Shape 89"/>
        <p:cNvGrpSpPr/>
        <p:nvPr/>
      </p:nvGrpSpPr>
      <p:grpSpPr>
        <a:xfrm>
          <a:off x="0" y="0"/>
          <a:ext cx="0" cy="0"/>
          <a:chOff x="0" y="0"/>
          <a:chExt cx="0" cy="0"/>
        </a:xfrm>
      </p:grpSpPr>
      <p:sp>
        <p:nvSpPr>
          <p:cNvPr id="90" name="Google Shape;90;g54b4a8583_082: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54b4a8583_0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5" name="Shape 95"/>
        <p:cNvGrpSpPr/>
        <p:nvPr/>
      </p:nvGrpSpPr>
      <p:grpSpPr>
        <a:xfrm>
          <a:off x="0" y="0"/>
          <a:ext cx="0" cy="0"/>
          <a:chOff x="0" y="0"/>
          <a:chExt cx="0" cy="0"/>
        </a:xfrm>
      </p:grpSpPr>
      <p:sp>
        <p:nvSpPr>
          <p:cNvPr id="96" name="Google Shape;96;g54b4a8583_08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54b4a8583_0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1" name="Shape 101"/>
        <p:cNvGrpSpPr/>
        <p:nvPr/>
      </p:nvGrpSpPr>
      <p:grpSpPr>
        <a:xfrm>
          <a:off x="0" y="0"/>
          <a:ext cx="0" cy="0"/>
          <a:chOff x="0" y="0"/>
          <a:chExt cx="0" cy="0"/>
        </a:xfrm>
      </p:grpSpPr>
      <p:sp>
        <p:nvSpPr>
          <p:cNvPr id="102" name="Google Shape;102;g54b4a8583_095: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54b4a8583_0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7" name="Shape 107"/>
        <p:cNvGrpSpPr/>
        <p:nvPr/>
      </p:nvGrpSpPr>
      <p:grpSpPr>
        <a:xfrm>
          <a:off x="0" y="0"/>
          <a:ext cx="0" cy="0"/>
          <a:chOff x="0" y="0"/>
          <a:chExt cx="0" cy="0"/>
        </a:xfrm>
      </p:grpSpPr>
      <p:sp>
        <p:nvSpPr>
          <p:cNvPr id="108" name="Google Shape;108;g54b4a8583_0101: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54b4a8583_0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3" name="Shape 113"/>
        <p:cNvGrpSpPr/>
        <p:nvPr/>
      </p:nvGrpSpPr>
      <p:grpSpPr>
        <a:xfrm>
          <a:off x="0" y="0"/>
          <a:ext cx="0" cy="0"/>
          <a:chOff x="0" y="0"/>
          <a:chExt cx="0" cy="0"/>
        </a:xfrm>
      </p:grpSpPr>
      <p:sp>
        <p:nvSpPr>
          <p:cNvPr id="114" name="Google Shape;114;g54b4a8583_0107: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54b4a8583_01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9" name="Shape 119"/>
        <p:cNvGrpSpPr/>
        <p:nvPr/>
      </p:nvGrpSpPr>
      <p:grpSpPr>
        <a:xfrm>
          <a:off x="0" y="0"/>
          <a:ext cx="0" cy="0"/>
          <a:chOff x="0" y="0"/>
          <a:chExt cx="0" cy="0"/>
        </a:xfrm>
      </p:grpSpPr>
      <p:sp>
        <p:nvSpPr>
          <p:cNvPr id="120" name="Google Shape;120;g54b4a8583_0113: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54b4a8583_0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5" name="Shape 125"/>
        <p:cNvGrpSpPr/>
        <p:nvPr/>
      </p:nvGrpSpPr>
      <p:grpSpPr>
        <a:xfrm>
          <a:off x="0" y="0"/>
          <a:ext cx="0" cy="0"/>
          <a:chOff x="0" y="0"/>
          <a:chExt cx="0" cy="0"/>
        </a:xfrm>
      </p:grpSpPr>
      <p:sp>
        <p:nvSpPr>
          <p:cNvPr id="126" name="Google Shape;126;g8d0b7625c_035: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8d0b7625c_0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1" name="Shape 131"/>
        <p:cNvGrpSpPr/>
        <p:nvPr/>
      </p:nvGrpSpPr>
      <p:grpSpPr>
        <a:xfrm>
          <a:off x="0" y="0"/>
          <a:ext cx="0" cy="0"/>
          <a:chOff x="0" y="0"/>
          <a:chExt cx="0" cy="0"/>
        </a:xfrm>
      </p:grpSpPr>
      <p:sp>
        <p:nvSpPr>
          <p:cNvPr id="132" name="Google Shape;132;g54b4a8583_0119: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54b4a8583_0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7" name="Shape 137"/>
        <p:cNvGrpSpPr/>
        <p:nvPr/>
      </p:nvGrpSpPr>
      <p:grpSpPr>
        <a:xfrm>
          <a:off x="0" y="0"/>
          <a:ext cx="0" cy="0"/>
          <a:chOff x="0" y="0"/>
          <a:chExt cx="0" cy="0"/>
        </a:xfrm>
      </p:grpSpPr>
      <p:sp>
        <p:nvSpPr>
          <p:cNvPr id="138" name="Google Shape;138;g54b4a8583_012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54b4a8583_01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 name="Shape 35"/>
        <p:cNvGrpSpPr/>
        <p:nvPr/>
      </p:nvGrpSpPr>
      <p:grpSpPr>
        <a:xfrm>
          <a:off x="0" y="0"/>
          <a:ext cx="0" cy="0"/>
          <a:chOff x="0" y="0"/>
          <a:chExt cx="0" cy="0"/>
        </a:xfrm>
      </p:grpSpPr>
      <p:sp>
        <p:nvSpPr>
          <p:cNvPr id="36" name="Google Shape;36;g54b4a8583_02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7" name="Google Shape;37;g54b4a8583_0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3" name="Shape 143"/>
        <p:cNvGrpSpPr/>
        <p:nvPr/>
      </p:nvGrpSpPr>
      <p:grpSpPr>
        <a:xfrm>
          <a:off x="0" y="0"/>
          <a:ext cx="0" cy="0"/>
          <a:chOff x="0" y="0"/>
          <a:chExt cx="0" cy="0"/>
        </a:xfrm>
      </p:grpSpPr>
      <p:sp>
        <p:nvSpPr>
          <p:cNvPr id="144" name="Google Shape;144;g54b4a8583_0134: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54b4a8583_0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9" name="Shape 149"/>
        <p:cNvGrpSpPr/>
        <p:nvPr/>
      </p:nvGrpSpPr>
      <p:grpSpPr>
        <a:xfrm>
          <a:off x="0" y="0"/>
          <a:ext cx="0" cy="0"/>
          <a:chOff x="0" y="0"/>
          <a:chExt cx="0" cy="0"/>
        </a:xfrm>
      </p:grpSpPr>
      <p:sp>
        <p:nvSpPr>
          <p:cNvPr id="150" name="Google Shape;150;g54b4a8583_014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54b4a8583_01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 name="Shape 41"/>
        <p:cNvGrpSpPr/>
        <p:nvPr/>
      </p:nvGrpSpPr>
      <p:grpSpPr>
        <a:xfrm>
          <a:off x="0" y="0"/>
          <a:ext cx="0" cy="0"/>
          <a:chOff x="0" y="0"/>
          <a:chExt cx="0" cy="0"/>
        </a:xfrm>
      </p:grpSpPr>
      <p:sp>
        <p:nvSpPr>
          <p:cNvPr id="42" name="Google Shape;42;g54b4a8583_034: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3" name="Google Shape;43;g54b4a8583_0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 name="Shape 47"/>
        <p:cNvGrpSpPr/>
        <p:nvPr/>
      </p:nvGrpSpPr>
      <p:grpSpPr>
        <a:xfrm>
          <a:off x="0" y="0"/>
          <a:ext cx="0" cy="0"/>
          <a:chOff x="0" y="0"/>
          <a:chExt cx="0" cy="0"/>
        </a:xfrm>
      </p:grpSpPr>
      <p:sp>
        <p:nvSpPr>
          <p:cNvPr id="48" name="Google Shape;48;g54b4a8583_04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9" name="Google Shape;49;g54b4a8583_0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 name="Shape 53"/>
        <p:cNvGrpSpPr/>
        <p:nvPr/>
      </p:nvGrpSpPr>
      <p:grpSpPr>
        <a:xfrm>
          <a:off x="0" y="0"/>
          <a:ext cx="0" cy="0"/>
          <a:chOff x="0" y="0"/>
          <a:chExt cx="0" cy="0"/>
        </a:xfrm>
      </p:grpSpPr>
      <p:sp>
        <p:nvSpPr>
          <p:cNvPr id="54" name="Google Shape;54;g54b4a8583_046: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55" name="Google Shape;55;g54b4a8583_0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 name="Shape 59"/>
        <p:cNvGrpSpPr/>
        <p:nvPr/>
      </p:nvGrpSpPr>
      <p:grpSpPr>
        <a:xfrm>
          <a:off x="0" y="0"/>
          <a:ext cx="0" cy="0"/>
          <a:chOff x="0" y="0"/>
          <a:chExt cx="0" cy="0"/>
        </a:xfrm>
      </p:grpSpPr>
      <p:sp>
        <p:nvSpPr>
          <p:cNvPr id="60" name="Google Shape;60;g54b4a8583_052: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61" name="Google Shape;61;g54b4a8583_0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 name="Shape 65"/>
        <p:cNvGrpSpPr/>
        <p:nvPr/>
      </p:nvGrpSpPr>
      <p:grpSpPr>
        <a:xfrm>
          <a:off x="0" y="0"/>
          <a:ext cx="0" cy="0"/>
          <a:chOff x="0" y="0"/>
          <a:chExt cx="0" cy="0"/>
        </a:xfrm>
      </p:grpSpPr>
      <p:sp>
        <p:nvSpPr>
          <p:cNvPr id="66" name="Google Shape;66;g54b4a8583_05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54b4a8583_0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1" name="Shape 71"/>
        <p:cNvGrpSpPr/>
        <p:nvPr/>
      </p:nvGrpSpPr>
      <p:grpSpPr>
        <a:xfrm>
          <a:off x="0" y="0"/>
          <a:ext cx="0" cy="0"/>
          <a:chOff x="0" y="0"/>
          <a:chExt cx="0" cy="0"/>
        </a:xfrm>
      </p:grpSpPr>
      <p:sp>
        <p:nvSpPr>
          <p:cNvPr id="72" name="Google Shape;72;g54b4a8583_064: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54b4a8583_0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7" name="Shape 77"/>
        <p:cNvGrpSpPr/>
        <p:nvPr/>
      </p:nvGrpSpPr>
      <p:grpSpPr>
        <a:xfrm>
          <a:off x="0" y="0"/>
          <a:ext cx="0" cy="0"/>
          <a:chOff x="0" y="0"/>
          <a:chExt cx="0" cy="0"/>
        </a:xfrm>
      </p:grpSpPr>
      <p:sp>
        <p:nvSpPr>
          <p:cNvPr id="78" name="Google Shape;78;g54b4a8583_07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79" name="Google Shape;79;g54b4a8583_0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idx="1" type="subTitle"/>
          </p:nvPr>
        </p:nvSpPr>
        <p:spPr>
          <a:xfrm>
            <a:off x="685800" y="2840053"/>
            <a:ext cx="7772400" cy="784800"/>
          </a:xfrm>
          <a:prstGeom prst="rect">
            <a:avLst/>
          </a:prstGeom>
        </p:spPr>
        <p:txBody>
          <a:bodyPr anchorCtr="0" anchor="t" bIns="91425" lIns="91425" spcFirstLastPara="1" rIns="91425" wrap="square" tIns="91425">
            <a:noAutofit/>
          </a:bodyPr>
          <a:lstStyle>
            <a:lvl1pPr lvl="0" algn="ctr">
              <a:spcBef>
                <a:spcPts val="0"/>
              </a:spcBef>
              <a:spcAft>
                <a:spcPts val="0"/>
              </a:spcAft>
              <a:buClr>
                <a:schemeClr val="dk2"/>
              </a:buClr>
              <a:buSzPts val="3000"/>
              <a:buNone/>
              <a:defRPr>
                <a:solidFill>
                  <a:schemeClr val="dk2"/>
                </a:solidFill>
              </a:defRPr>
            </a:lvl1pPr>
            <a:lvl2pPr lvl="1" algn="ctr">
              <a:spcBef>
                <a:spcPts val="0"/>
              </a:spcBef>
              <a:spcAft>
                <a:spcPts val="0"/>
              </a:spcAft>
              <a:buClr>
                <a:schemeClr val="dk2"/>
              </a:buClr>
              <a:buSzPts val="3000"/>
              <a:buNone/>
              <a:defRPr sz="3000">
                <a:solidFill>
                  <a:schemeClr val="dk2"/>
                </a:solidFill>
              </a:defRPr>
            </a:lvl2pPr>
            <a:lvl3pPr lvl="2" algn="ctr">
              <a:spcBef>
                <a:spcPts val="0"/>
              </a:spcBef>
              <a:spcAft>
                <a:spcPts val="0"/>
              </a:spcAft>
              <a:buClr>
                <a:schemeClr val="dk2"/>
              </a:buClr>
              <a:buSzPts val="3000"/>
              <a:buNone/>
              <a:defRPr sz="3000">
                <a:solidFill>
                  <a:schemeClr val="dk2"/>
                </a:solidFill>
              </a:defRPr>
            </a:lvl3pPr>
            <a:lvl4pPr lvl="3" algn="ctr">
              <a:spcBef>
                <a:spcPts val="0"/>
              </a:spcBef>
              <a:spcAft>
                <a:spcPts val="0"/>
              </a:spcAft>
              <a:buClr>
                <a:schemeClr val="dk2"/>
              </a:buClr>
              <a:buSzPts val="3000"/>
              <a:buNone/>
              <a:defRPr sz="3000">
                <a:solidFill>
                  <a:schemeClr val="dk2"/>
                </a:solidFill>
              </a:defRPr>
            </a:lvl4pPr>
            <a:lvl5pPr lvl="4" algn="ctr">
              <a:spcBef>
                <a:spcPts val="0"/>
              </a:spcBef>
              <a:spcAft>
                <a:spcPts val="0"/>
              </a:spcAft>
              <a:buClr>
                <a:schemeClr val="dk2"/>
              </a:buClr>
              <a:buSzPts val="3000"/>
              <a:buNone/>
              <a:defRPr sz="3000">
                <a:solidFill>
                  <a:schemeClr val="dk2"/>
                </a:solidFill>
              </a:defRPr>
            </a:lvl5pPr>
            <a:lvl6pPr lvl="5" algn="ctr">
              <a:spcBef>
                <a:spcPts val="0"/>
              </a:spcBef>
              <a:spcAft>
                <a:spcPts val="0"/>
              </a:spcAft>
              <a:buClr>
                <a:schemeClr val="dk2"/>
              </a:buClr>
              <a:buSzPts val="3000"/>
              <a:buNone/>
              <a:defRPr sz="3000">
                <a:solidFill>
                  <a:schemeClr val="dk2"/>
                </a:solidFill>
              </a:defRPr>
            </a:lvl6pPr>
            <a:lvl7pPr lvl="6" algn="ctr">
              <a:spcBef>
                <a:spcPts val="0"/>
              </a:spcBef>
              <a:spcAft>
                <a:spcPts val="0"/>
              </a:spcAft>
              <a:buClr>
                <a:schemeClr val="dk2"/>
              </a:buClr>
              <a:buSzPts val="3000"/>
              <a:buNone/>
              <a:defRPr sz="3000">
                <a:solidFill>
                  <a:schemeClr val="dk2"/>
                </a:solidFill>
              </a:defRPr>
            </a:lvl7pPr>
            <a:lvl8pPr lvl="7" algn="ctr">
              <a:spcBef>
                <a:spcPts val="0"/>
              </a:spcBef>
              <a:spcAft>
                <a:spcPts val="0"/>
              </a:spcAft>
              <a:buClr>
                <a:schemeClr val="dk2"/>
              </a:buClr>
              <a:buSzPts val="3000"/>
              <a:buNone/>
              <a:defRPr sz="3000">
                <a:solidFill>
                  <a:schemeClr val="dk2"/>
                </a:solidFill>
              </a:defRPr>
            </a:lvl8pPr>
            <a:lvl9pPr lvl="8" algn="ctr">
              <a:spcBef>
                <a:spcPts val="0"/>
              </a:spcBef>
              <a:spcAft>
                <a:spcPts val="0"/>
              </a:spcAft>
              <a:buClr>
                <a:schemeClr val="dk2"/>
              </a:buClr>
              <a:buSzPts val="3000"/>
              <a:buNone/>
              <a:defRPr sz="3000">
                <a:solidFill>
                  <a:schemeClr val="dk2"/>
                </a:solidFill>
              </a:defRPr>
            </a:lvl9pPr>
          </a:lstStyle>
          <a:p/>
        </p:txBody>
      </p:sp>
      <p:sp>
        <p:nvSpPr>
          <p:cNvPr id="11" name="Google Shape;11;p2"/>
          <p:cNvSpPr txBox="1"/>
          <p:nvPr>
            <p:ph type="ctrTitle"/>
          </p:nvPr>
        </p:nvSpPr>
        <p:spPr>
          <a:xfrm>
            <a:off x="685800" y="1583342"/>
            <a:ext cx="7772400" cy="1159800"/>
          </a:xfrm>
          <a:prstGeom prst="rect">
            <a:avLst/>
          </a:prstGeom>
        </p:spPr>
        <p:txBody>
          <a:bodyPr anchorCtr="0" anchor="b" bIns="91425" lIns="91425" spcFirstLastPara="1" rIns="91425" wrap="square" tIns="91425">
            <a:no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12" name="Google Shape;12;p2"/>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3" name="Shape 13"/>
        <p:cNvGrpSpPr/>
        <p:nvPr/>
      </p:nvGrpSpPr>
      <p:grpSpPr>
        <a:xfrm>
          <a:off x="0" y="0"/>
          <a:ext cx="0" cy="0"/>
          <a:chOff x="0" y="0"/>
          <a:chExt cx="0" cy="0"/>
        </a:xfrm>
      </p:grpSpPr>
      <p:sp>
        <p:nvSpPr>
          <p:cNvPr id="14" name="Google Shape;14;p3"/>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15" name="Google Shape;15;p3"/>
          <p:cNvSpPr txBox="1"/>
          <p:nvPr>
            <p:ph idx="1" type="body"/>
          </p:nvPr>
        </p:nvSpPr>
        <p:spPr>
          <a:xfrm>
            <a:off x="457200" y="1200150"/>
            <a:ext cx="8229600" cy="3725700"/>
          </a:xfrm>
          <a:prstGeom prst="rect">
            <a:avLst/>
          </a:prstGeom>
        </p:spPr>
        <p:txBody>
          <a:bodyPr anchorCtr="0" anchor="t" bIns="91425" lIns="91425" spcFirstLastPara="1" rIns="91425" wrap="square" tIns="91425">
            <a:noAutofit/>
          </a:bodyPr>
          <a:lstStyle>
            <a:lvl1pPr indent="-419100" lvl="0" marL="457200">
              <a:spcBef>
                <a:spcPts val="600"/>
              </a:spcBef>
              <a:spcAft>
                <a:spcPts val="0"/>
              </a:spcAft>
              <a:buSzPts val="30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16" name="Google Shape;16;p3"/>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17" name="Shape 17"/>
        <p:cNvGrpSpPr/>
        <p:nvPr/>
      </p:nvGrpSpPr>
      <p:grpSpPr>
        <a:xfrm>
          <a:off x="0" y="0"/>
          <a:ext cx="0" cy="0"/>
          <a:chOff x="0" y="0"/>
          <a:chExt cx="0" cy="0"/>
        </a:xfrm>
      </p:grpSpPr>
      <p:sp>
        <p:nvSpPr>
          <p:cNvPr id="18" name="Google Shape;18;p4"/>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19" name="Google Shape;19;p4"/>
          <p:cNvSpPr txBox="1"/>
          <p:nvPr>
            <p:ph idx="1" type="body"/>
          </p:nvPr>
        </p:nvSpPr>
        <p:spPr>
          <a:xfrm>
            <a:off x="457200" y="1200150"/>
            <a:ext cx="3994500" cy="3725700"/>
          </a:xfrm>
          <a:prstGeom prst="rect">
            <a:avLst/>
          </a:prstGeom>
        </p:spPr>
        <p:txBody>
          <a:bodyPr anchorCtr="0" anchor="t" bIns="91425" lIns="91425" spcFirstLastPara="1" rIns="91425" wrap="square" tIns="91425">
            <a:noAutofit/>
          </a:bodyPr>
          <a:lstStyle>
            <a:lvl1pPr indent="-419100" lvl="0" marL="457200">
              <a:spcBef>
                <a:spcPts val="600"/>
              </a:spcBef>
              <a:spcAft>
                <a:spcPts val="0"/>
              </a:spcAft>
              <a:buSzPts val="30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20" name="Google Shape;20;p4"/>
          <p:cNvSpPr txBox="1"/>
          <p:nvPr>
            <p:ph idx="2" type="body"/>
          </p:nvPr>
        </p:nvSpPr>
        <p:spPr>
          <a:xfrm>
            <a:off x="4692274" y="1200150"/>
            <a:ext cx="3994500" cy="3725700"/>
          </a:xfrm>
          <a:prstGeom prst="rect">
            <a:avLst/>
          </a:prstGeom>
        </p:spPr>
        <p:txBody>
          <a:bodyPr anchorCtr="0" anchor="t" bIns="91425" lIns="91425" spcFirstLastPara="1" rIns="91425" wrap="square" tIns="91425">
            <a:noAutofit/>
          </a:bodyPr>
          <a:lstStyle>
            <a:lvl1pPr indent="-419100" lvl="0" marL="457200">
              <a:spcBef>
                <a:spcPts val="600"/>
              </a:spcBef>
              <a:spcAft>
                <a:spcPts val="0"/>
              </a:spcAft>
              <a:buSzPts val="30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21" name="Google Shape;21;p4"/>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2" name="Shape 22"/>
        <p:cNvGrpSpPr/>
        <p:nvPr/>
      </p:nvGrpSpPr>
      <p:grpSpPr>
        <a:xfrm>
          <a:off x="0" y="0"/>
          <a:ext cx="0" cy="0"/>
          <a:chOff x="0" y="0"/>
          <a:chExt cx="0" cy="0"/>
        </a:xfrm>
      </p:grpSpPr>
      <p:sp>
        <p:nvSpPr>
          <p:cNvPr id="23" name="Google Shape;23;p5"/>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24" name="Google Shape;24;p5"/>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25" name="Shape 25"/>
        <p:cNvGrpSpPr/>
        <p:nvPr/>
      </p:nvGrpSpPr>
      <p:grpSpPr>
        <a:xfrm>
          <a:off x="0" y="0"/>
          <a:ext cx="0" cy="0"/>
          <a:chOff x="0" y="0"/>
          <a:chExt cx="0" cy="0"/>
        </a:xfrm>
      </p:grpSpPr>
      <p:sp>
        <p:nvSpPr>
          <p:cNvPr id="26" name="Google Shape;26;p6"/>
          <p:cNvSpPr txBox="1"/>
          <p:nvPr>
            <p:ph idx="1" type="body"/>
          </p:nvPr>
        </p:nvSpPr>
        <p:spPr>
          <a:xfrm>
            <a:off x="457200" y="4406309"/>
            <a:ext cx="8229600" cy="519600"/>
          </a:xfrm>
          <a:prstGeom prst="rect">
            <a:avLst/>
          </a:prstGeom>
        </p:spPr>
        <p:txBody>
          <a:bodyPr anchorCtr="0" anchor="t" bIns="91425" lIns="91425" spcFirstLastPara="1" rIns="91425" wrap="square" tIns="91425">
            <a:noAutofit/>
          </a:bodyPr>
          <a:lstStyle>
            <a:lvl1pPr indent="-228600" lvl="0" marL="457200" algn="ctr">
              <a:spcBef>
                <a:spcPts val="0"/>
              </a:spcBef>
              <a:spcAft>
                <a:spcPts val="0"/>
              </a:spcAft>
              <a:buClr>
                <a:schemeClr val="dk1"/>
              </a:buClr>
              <a:buSzPts val="1800"/>
              <a:buNone/>
              <a:defRPr sz="1800">
                <a:solidFill>
                  <a:schemeClr val="dk1"/>
                </a:solidFill>
              </a:defRPr>
            </a:lvl1pPr>
          </a:lstStyle>
          <a:p/>
        </p:txBody>
      </p:sp>
      <p:sp>
        <p:nvSpPr>
          <p:cNvPr id="27" name="Google Shape;27;p6"/>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28" name="Shape 28"/>
        <p:cNvGrpSpPr/>
        <p:nvPr/>
      </p:nvGrpSpPr>
      <p:grpSpPr>
        <a:xfrm>
          <a:off x="0" y="0"/>
          <a:ext cx="0" cy="0"/>
          <a:chOff x="0" y="0"/>
          <a:chExt cx="0" cy="0"/>
        </a:xfrm>
      </p:grpSpPr>
      <p:sp>
        <p:nvSpPr>
          <p:cNvPr id="29" name="Google Shape;29;p7"/>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ight-gradient">
    <p:bg>
      <p:bgPr>
        <a:gradFill>
          <a:gsLst>
            <a:gs pos="0">
              <a:srgbClr val="FFFFFF"/>
            </a:gs>
            <a:gs pos="100000">
              <a:srgbClr val="B3B3B3"/>
            </a:gs>
          </a:gsLst>
          <a:path path="circle">
            <a:fillToRect b="50%" l="50%" r="50%" t="50%"/>
          </a:path>
          <a:tileRect/>
        </a:gra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05978"/>
            <a:ext cx="8229600" cy="857400"/>
          </a:xfrm>
          <a:prstGeom prst="rect">
            <a:avLst/>
          </a:prstGeom>
          <a:noFill/>
          <a:ln>
            <a:noFill/>
          </a:ln>
        </p:spPr>
        <p:txBody>
          <a:bodyPr anchorCtr="0" anchor="b" bIns="91425" lIns="91425" spcFirstLastPara="1" rIns="91425" wrap="square" tIns="91425">
            <a:noAutofit/>
          </a:bodyPr>
          <a:lstStyle>
            <a:lvl1pPr lvl="0">
              <a:spcBef>
                <a:spcPts val="0"/>
              </a:spcBef>
              <a:spcAft>
                <a:spcPts val="0"/>
              </a:spcAft>
              <a:buClr>
                <a:schemeClr val="dk1"/>
              </a:buClr>
              <a:buSzPts val="3600"/>
              <a:buNone/>
              <a:defRPr b="1" sz="3600">
                <a:solidFill>
                  <a:schemeClr val="dk1"/>
                </a:solidFill>
              </a:defRPr>
            </a:lvl1pPr>
            <a:lvl2pPr lvl="1">
              <a:spcBef>
                <a:spcPts val="0"/>
              </a:spcBef>
              <a:spcAft>
                <a:spcPts val="0"/>
              </a:spcAft>
              <a:buClr>
                <a:schemeClr val="dk1"/>
              </a:buClr>
              <a:buSzPts val="3600"/>
              <a:buNone/>
              <a:defRPr b="1" sz="3600">
                <a:solidFill>
                  <a:schemeClr val="dk1"/>
                </a:solidFill>
              </a:defRPr>
            </a:lvl2pPr>
            <a:lvl3pPr lvl="2">
              <a:spcBef>
                <a:spcPts val="0"/>
              </a:spcBef>
              <a:spcAft>
                <a:spcPts val="0"/>
              </a:spcAft>
              <a:buClr>
                <a:schemeClr val="dk1"/>
              </a:buClr>
              <a:buSzPts val="3600"/>
              <a:buNone/>
              <a:defRPr b="1" sz="3600">
                <a:solidFill>
                  <a:schemeClr val="dk1"/>
                </a:solidFill>
              </a:defRPr>
            </a:lvl3pPr>
            <a:lvl4pPr lvl="3">
              <a:spcBef>
                <a:spcPts val="0"/>
              </a:spcBef>
              <a:spcAft>
                <a:spcPts val="0"/>
              </a:spcAft>
              <a:buClr>
                <a:schemeClr val="dk1"/>
              </a:buClr>
              <a:buSzPts val="3600"/>
              <a:buNone/>
              <a:defRPr b="1" sz="3600">
                <a:solidFill>
                  <a:schemeClr val="dk1"/>
                </a:solidFill>
              </a:defRPr>
            </a:lvl4pPr>
            <a:lvl5pPr lvl="4">
              <a:spcBef>
                <a:spcPts val="0"/>
              </a:spcBef>
              <a:spcAft>
                <a:spcPts val="0"/>
              </a:spcAft>
              <a:buClr>
                <a:schemeClr val="dk1"/>
              </a:buClr>
              <a:buSzPts val="3600"/>
              <a:buNone/>
              <a:defRPr b="1" sz="3600">
                <a:solidFill>
                  <a:schemeClr val="dk1"/>
                </a:solidFill>
              </a:defRPr>
            </a:lvl5pPr>
            <a:lvl6pPr lvl="5">
              <a:spcBef>
                <a:spcPts val="0"/>
              </a:spcBef>
              <a:spcAft>
                <a:spcPts val="0"/>
              </a:spcAft>
              <a:buClr>
                <a:schemeClr val="dk1"/>
              </a:buClr>
              <a:buSzPts val="3600"/>
              <a:buNone/>
              <a:defRPr b="1" sz="3600">
                <a:solidFill>
                  <a:schemeClr val="dk1"/>
                </a:solidFill>
              </a:defRPr>
            </a:lvl6pPr>
            <a:lvl7pPr lvl="6">
              <a:spcBef>
                <a:spcPts val="0"/>
              </a:spcBef>
              <a:spcAft>
                <a:spcPts val="0"/>
              </a:spcAft>
              <a:buClr>
                <a:schemeClr val="dk1"/>
              </a:buClr>
              <a:buSzPts val="3600"/>
              <a:buNone/>
              <a:defRPr b="1" sz="3600">
                <a:solidFill>
                  <a:schemeClr val="dk1"/>
                </a:solidFill>
              </a:defRPr>
            </a:lvl7pPr>
            <a:lvl8pPr lvl="7">
              <a:spcBef>
                <a:spcPts val="0"/>
              </a:spcBef>
              <a:spcAft>
                <a:spcPts val="0"/>
              </a:spcAft>
              <a:buClr>
                <a:schemeClr val="dk1"/>
              </a:buClr>
              <a:buSzPts val="3600"/>
              <a:buNone/>
              <a:defRPr b="1" sz="3600">
                <a:solidFill>
                  <a:schemeClr val="dk1"/>
                </a:solidFill>
              </a:defRPr>
            </a:lvl8pPr>
            <a:lvl9pPr lvl="8">
              <a:spcBef>
                <a:spcPts val="0"/>
              </a:spcBef>
              <a:spcAft>
                <a:spcPts val="0"/>
              </a:spcAft>
              <a:buClr>
                <a:schemeClr val="dk1"/>
              </a:buClr>
              <a:buSzPts val="3600"/>
              <a:buNone/>
              <a:defRPr b="1" sz="3600">
                <a:solidFill>
                  <a:schemeClr val="dk1"/>
                </a:solidFill>
              </a:defRPr>
            </a:lvl9pPr>
          </a:lstStyle>
          <a:p/>
        </p:txBody>
      </p:sp>
      <p:sp>
        <p:nvSpPr>
          <p:cNvPr id="7" name="Google Shape;7;p1"/>
          <p:cNvSpPr txBox="1"/>
          <p:nvPr>
            <p:ph idx="1" type="body"/>
          </p:nvPr>
        </p:nvSpPr>
        <p:spPr>
          <a:xfrm>
            <a:off x="457200" y="1200150"/>
            <a:ext cx="8229600" cy="3725700"/>
          </a:xfrm>
          <a:prstGeom prst="rect">
            <a:avLst/>
          </a:prstGeom>
          <a:noFill/>
          <a:ln>
            <a:noFill/>
          </a:ln>
        </p:spPr>
        <p:txBody>
          <a:bodyPr anchorCtr="0" anchor="t" bIns="91425" lIns="91425" spcFirstLastPara="1" rIns="91425" wrap="square" tIns="91425">
            <a:noAutofit/>
          </a:bodyPr>
          <a:lstStyle>
            <a:lvl1pPr indent="-419100" lvl="0" marL="457200">
              <a:spcBef>
                <a:spcPts val="600"/>
              </a:spcBef>
              <a:spcAft>
                <a:spcPts val="0"/>
              </a:spcAft>
              <a:buSzPts val="3000"/>
              <a:buChar char="●"/>
              <a:defRPr sz="30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42900" lvl="3" marL="1828800">
              <a:spcBef>
                <a:spcPts val="0"/>
              </a:spcBef>
              <a:spcAft>
                <a:spcPts val="0"/>
              </a:spcAft>
              <a:buSzPts val="1800"/>
              <a:buChar char="●"/>
              <a:defRPr sz="1800"/>
            </a:lvl4pPr>
            <a:lvl5pPr indent="-342900" lvl="4" marL="2286000">
              <a:spcBef>
                <a:spcPts val="0"/>
              </a:spcBef>
              <a:spcAft>
                <a:spcPts val="0"/>
              </a:spcAft>
              <a:buSzPts val="1800"/>
              <a:buChar char="○"/>
              <a:defRPr sz="1800"/>
            </a:lvl5pPr>
            <a:lvl6pPr indent="-342900" lvl="5" marL="2743200">
              <a:spcBef>
                <a:spcPts val="0"/>
              </a:spcBef>
              <a:spcAft>
                <a:spcPts val="0"/>
              </a:spcAft>
              <a:buSzPts val="1800"/>
              <a:buChar char="■"/>
              <a:defRPr sz="1800"/>
            </a:lvl6pPr>
            <a:lvl7pPr indent="-342900" lvl="6" marL="3200400">
              <a:spcBef>
                <a:spcPts val="0"/>
              </a:spcBef>
              <a:spcAft>
                <a:spcPts val="0"/>
              </a:spcAft>
              <a:buSzPts val="1800"/>
              <a:buChar char="●"/>
              <a:defRPr sz="1800"/>
            </a:lvl7pPr>
            <a:lvl8pPr indent="-342900" lvl="7" marL="3657600">
              <a:spcBef>
                <a:spcPts val="0"/>
              </a:spcBef>
              <a:spcAft>
                <a:spcPts val="0"/>
              </a:spcAft>
              <a:buSzPts val="1800"/>
              <a:buChar char="○"/>
              <a:defRPr sz="1800"/>
            </a:lvl8pPr>
            <a:lvl9pPr indent="-342900" lvl="8" marL="4114800">
              <a:spcBef>
                <a:spcPts val="0"/>
              </a:spcBef>
              <a:spcAft>
                <a:spcPts val="0"/>
              </a:spcAft>
              <a:buSzPts val="1800"/>
              <a:buChar char="■"/>
              <a:defRPr sz="1800"/>
            </a:lvl9pPr>
          </a:lstStyle>
          <a:p/>
        </p:txBody>
      </p:sp>
      <p:sp>
        <p:nvSpPr>
          <p:cNvPr id="8" name="Google Shape;8;p1"/>
          <p:cNvSpPr txBox="1"/>
          <p:nvPr>
            <p:ph idx="12" type="sldNum"/>
          </p:nvPr>
        </p:nvSpPr>
        <p:spPr>
          <a:xfrm>
            <a:off x="8556791" y="4749851"/>
            <a:ext cx="548700" cy="393600"/>
          </a:xfrm>
          <a:prstGeom prst="rect">
            <a:avLst/>
          </a:prstGeom>
          <a:noFill/>
          <a:ln>
            <a:noFill/>
          </a:ln>
        </p:spPr>
        <p:txBody>
          <a:bodyPr anchorCtr="0" anchor="ctr" bIns="91425" lIns="91425" spcFirstLastPara="1" rIns="91425" wrap="square" tIns="91425">
            <a:noAutofit/>
          </a:bodyPr>
          <a:lstStyle>
            <a:lvl1pPr lvl="0" algn="r">
              <a:buNone/>
              <a:defRPr sz="1300">
                <a:solidFill>
                  <a:schemeClr val="dk1"/>
                </a:solidFill>
              </a:defRPr>
            </a:lvl1pPr>
            <a:lvl2pPr lvl="1" algn="r">
              <a:buNone/>
              <a:defRPr sz="1300">
                <a:solidFill>
                  <a:schemeClr val="dk1"/>
                </a:solidFill>
              </a:defRPr>
            </a:lvl2pPr>
            <a:lvl3pPr lvl="2" algn="r">
              <a:buNone/>
              <a:defRPr sz="1300">
                <a:solidFill>
                  <a:schemeClr val="dk1"/>
                </a:solidFill>
              </a:defRPr>
            </a:lvl3pPr>
            <a:lvl4pPr lvl="3" algn="r">
              <a:buNone/>
              <a:defRPr sz="1300">
                <a:solidFill>
                  <a:schemeClr val="dk1"/>
                </a:solidFill>
              </a:defRPr>
            </a:lvl4pPr>
            <a:lvl5pPr lvl="4" algn="r">
              <a:buNone/>
              <a:defRPr sz="1300">
                <a:solidFill>
                  <a:schemeClr val="dk1"/>
                </a:solidFill>
              </a:defRPr>
            </a:lvl5pPr>
            <a:lvl6pPr lvl="5" algn="r">
              <a:buNone/>
              <a:defRPr sz="1300">
                <a:solidFill>
                  <a:schemeClr val="dk1"/>
                </a:solidFill>
              </a:defRPr>
            </a:lvl6pPr>
            <a:lvl7pPr lvl="6" algn="r">
              <a:buNone/>
              <a:defRPr sz="1300">
                <a:solidFill>
                  <a:schemeClr val="dk1"/>
                </a:solidFill>
              </a:defRPr>
            </a:lvl7pPr>
            <a:lvl8pPr lvl="7" algn="r">
              <a:buNone/>
              <a:defRPr sz="1300">
                <a:solidFill>
                  <a:schemeClr val="dk1"/>
                </a:solidFill>
              </a:defRPr>
            </a:lvl8pPr>
            <a:lvl9pPr lvl="8" algn="r">
              <a:buNone/>
              <a:defRPr sz="1300">
                <a:solidFill>
                  <a:schemeClr val="dk1"/>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33" name="Shape 33"/>
        <p:cNvGrpSpPr/>
        <p:nvPr/>
      </p:nvGrpSpPr>
      <p:grpSpPr>
        <a:xfrm>
          <a:off x="0" y="0"/>
          <a:ext cx="0" cy="0"/>
          <a:chOff x="0" y="0"/>
          <a:chExt cx="0" cy="0"/>
        </a:xfrm>
      </p:grpSpPr>
      <p:sp>
        <p:nvSpPr>
          <p:cNvPr id="34" name="Google Shape;34;p8"/>
          <p:cNvSpPr txBox="1"/>
          <p:nvPr/>
        </p:nvSpPr>
        <p:spPr>
          <a:xfrm>
            <a:off x="237975" y="1210100"/>
            <a:ext cx="8597100" cy="22509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b="1" lang="en" sz="4800">
                <a:solidFill>
                  <a:srgbClr val="FFFFFF"/>
                </a:solidFill>
                <a:latin typeface="Montserrat"/>
                <a:ea typeface="Montserrat"/>
                <a:cs typeface="Montserrat"/>
                <a:sym typeface="Montserrat"/>
              </a:rPr>
              <a:t>20 Ways to Develop a </a:t>
            </a:r>
            <a:endParaRPr b="1" sz="4800">
              <a:solidFill>
                <a:srgbClr val="FFFFFF"/>
              </a:solidFill>
              <a:latin typeface="Montserrat"/>
              <a:ea typeface="Montserrat"/>
              <a:cs typeface="Montserrat"/>
              <a:sym typeface="Montserrat"/>
            </a:endParaRPr>
          </a:p>
          <a:p>
            <a:pPr indent="0" lvl="0" marL="0" rtl="0" algn="ctr">
              <a:lnSpc>
                <a:spcPct val="115000"/>
              </a:lnSpc>
              <a:spcBef>
                <a:spcPts val="0"/>
              </a:spcBef>
              <a:spcAft>
                <a:spcPts val="0"/>
              </a:spcAft>
              <a:buNone/>
            </a:pPr>
            <a:r>
              <a:rPr b="1" lang="en" sz="4800">
                <a:solidFill>
                  <a:srgbClr val="FFFFFF"/>
                </a:solidFill>
                <a:latin typeface="Montserrat"/>
                <a:ea typeface="Montserrat"/>
                <a:cs typeface="Montserrat"/>
                <a:sym typeface="Montserrat"/>
              </a:rPr>
              <a:t>Winning Mindset</a:t>
            </a:r>
            <a:endParaRPr b="1" sz="4800">
              <a:solidFill>
                <a:srgbClr val="FFFFFF"/>
              </a:solidFill>
              <a:latin typeface="Montserrat"/>
              <a:ea typeface="Montserrat"/>
              <a:cs typeface="Montserrat"/>
              <a:sym typeface="Montserrat"/>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6" name="Shape 86"/>
        <p:cNvGrpSpPr/>
        <p:nvPr/>
      </p:nvGrpSpPr>
      <p:grpSpPr>
        <a:xfrm>
          <a:off x="0" y="0"/>
          <a:ext cx="0" cy="0"/>
          <a:chOff x="0" y="0"/>
          <a:chExt cx="0" cy="0"/>
        </a:xfrm>
      </p:grpSpPr>
      <p:sp>
        <p:nvSpPr>
          <p:cNvPr id="87" name="Google Shape;87;p17"/>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#9</a:t>
            </a:r>
            <a:endParaRPr>
              <a:latin typeface="Pacifico"/>
              <a:ea typeface="Pacifico"/>
              <a:cs typeface="Pacifico"/>
              <a:sym typeface="Pacifico"/>
            </a:endParaRPr>
          </a:p>
        </p:txBody>
      </p:sp>
      <p:sp>
        <p:nvSpPr>
          <p:cNvPr id="88" name="Google Shape;88;p17"/>
          <p:cNvSpPr txBox="1"/>
          <p:nvPr>
            <p:ph idx="1" type="body"/>
          </p:nvPr>
        </p:nvSpPr>
        <p:spPr>
          <a:xfrm>
            <a:off x="457200" y="1200150"/>
            <a:ext cx="8229600" cy="3725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solidFill>
                  <a:schemeClr val="dk1"/>
                </a:solidFill>
              </a:rPr>
              <a:t>Learn to write goals correctly</a:t>
            </a:r>
            <a:endParaRPr b="1">
              <a:solidFill>
                <a:schemeClr val="dk1"/>
              </a:solidFill>
            </a:endParaRPr>
          </a:p>
          <a:p>
            <a:pPr indent="0" lvl="0" marL="0" rtl="0" algn="ctr">
              <a:spcBef>
                <a:spcPts val="600"/>
              </a:spcBef>
              <a:spcAft>
                <a:spcPts val="0"/>
              </a:spcAft>
              <a:buClr>
                <a:schemeClr val="dk1"/>
              </a:buClr>
              <a:buSzPts val="1100"/>
              <a:buFont typeface="Arial"/>
              <a:buNone/>
            </a:pPr>
            <a:r>
              <a:t/>
            </a:r>
            <a:endParaRPr b="1">
              <a:solidFill>
                <a:schemeClr val="dk1"/>
              </a:solidFill>
            </a:endParaRPr>
          </a:p>
          <a:p>
            <a:pPr indent="0" lvl="0" marL="0" rtl="0" algn="ctr">
              <a:spcBef>
                <a:spcPts val="600"/>
              </a:spcBef>
              <a:spcAft>
                <a:spcPts val="0"/>
              </a:spcAft>
              <a:buClr>
                <a:schemeClr val="dk1"/>
              </a:buClr>
              <a:buSzPts val="1100"/>
              <a:buFont typeface="Arial"/>
              <a:buNone/>
            </a:pPr>
            <a:r>
              <a:rPr lang="en">
                <a:solidFill>
                  <a:schemeClr val="dk1"/>
                </a:solidFill>
              </a:rPr>
              <a:t>Likewise, goals should be short term and actionable. They should work toward a more overarching and abstract concept.</a:t>
            </a:r>
            <a:endParaRPr>
              <a:solidFill>
                <a:schemeClr val="dk1"/>
              </a:solidFill>
            </a:endParaRPr>
          </a:p>
          <a:p>
            <a:pPr indent="0" lvl="0" marL="0" rtl="0" algn="ctr">
              <a:spcBef>
                <a:spcPts val="600"/>
              </a:spcBef>
              <a:spcAft>
                <a:spcPts val="0"/>
              </a:spcAft>
              <a:buClr>
                <a:schemeClr val="dk1"/>
              </a:buClr>
              <a:buSzPts val="1100"/>
              <a:buFont typeface="Arial"/>
              <a:buNone/>
            </a:pPr>
            <a:r>
              <a:t/>
            </a:r>
            <a:endParaRPr>
              <a:solidFill>
                <a:schemeClr val="dk1"/>
              </a:solidFill>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2" name="Shape 92"/>
        <p:cNvGrpSpPr/>
        <p:nvPr/>
      </p:nvGrpSpPr>
      <p:grpSpPr>
        <a:xfrm>
          <a:off x="0" y="0"/>
          <a:ext cx="0" cy="0"/>
          <a:chOff x="0" y="0"/>
          <a:chExt cx="0" cy="0"/>
        </a:xfrm>
      </p:grpSpPr>
      <p:sp>
        <p:nvSpPr>
          <p:cNvPr id="93" name="Google Shape;93;p18"/>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#10</a:t>
            </a:r>
            <a:endParaRPr>
              <a:latin typeface="Pacifico"/>
              <a:ea typeface="Pacifico"/>
              <a:cs typeface="Pacifico"/>
              <a:sym typeface="Pacifico"/>
            </a:endParaRPr>
          </a:p>
        </p:txBody>
      </p:sp>
      <p:sp>
        <p:nvSpPr>
          <p:cNvPr id="94" name="Google Shape;94;p18"/>
          <p:cNvSpPr txBox="1"/>
          <p:nvPr>
            <p:ph idx="1" type="body"/>
          </p:nvPr>
        </p:nvSpPr>
        <p:spPr>
          <a:xfrm>
            <a:off x="457200" y="1187050"/>
            <a:ext cx="8229600" cy="3725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Learn to disassociate</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Swimmers call this the swim coma. The aim is to detach mind from body.</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8" name="Shape 98"/>
        <p:cNvGrpSpPr/>
        <p:nvPr/>
      </p:nvGrpSpPr>
      <p:grpSpPr>
        <a:xfrm>
          <a:off x="0" y="0"/>
          <a:ext cx="0" cy="0"/>
          <a:chOff x="0" y="0"/>
          <a:chExt cx="0" cy="0"/>
        </a:xfrm>
      </p:grpSpPr>
      <p:sp>
        <p:nvSpPr>
          <p:cNvPr id="99" name="Google Shape;99;p19"/>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#11</a:t>
            </a:r>
            <a:endParaRPr>
              <a:latin typeface="Pacifico"/>
              <a:ea typeface="Pacifico"/>
              <a:cs typeface="Pacifico"/>
              <a:sym typeface="Pacifico"/>
            </a:endParaRPr>
          </a:p>
        </p:txBody>
      </p:sp>
      <p:sp>
        <p:nvSpPr>
          <p:cNvPr id="100" name="Google Shape;100;p19"/>
          <p:cNvSpPr txBox="1"/>
          <p:nvPr>
            <p:ph idx="1" type="body"/>
          </p:nvPr>
        </p:nvSpPr>
        <p:spPr>
          <a:xfrm>
            <a:off x="457200" y="384950"/>
            <a:ext cx="8229600" cy="44379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Meditate</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Meditation teaches you to focus and stay on task. This will physically change the  structure of the brain.</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4" name="Shape 104"/>
        <p:cNvGrpSpPr/>
        <p:nvPr/>
      </p:nvGrpSpPr>
      <p:grpSpPr>
        <a:xfrm>
          <a:off x="0" y="0"/>
          <a:ext cx="0" cy="0"/>
          <a:chOff x="0" y="0"/>
          <a:chExt cx="0" cy="0"/>
        </a:xfrm>
      </p:grpSpPr>
      <p:sp>
        <p:nvSpPr>
          <p:cNvPr id="105" name="Google Shape;105;p20"/>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#12</a:t>
            </a:r>
            <a:endParaRPr>
              <a:latin typeface="Pacifico"/>
              <a:ea typeface="Pacifico"/>
              <a:cs typeface="Pacifico"/>
              <a:sym typeface="Pacifico"/>
            </a:endParaRPr>
          </a:p>
        </p:txBody>
      </p:sp>
      <p:sp>
        <p:nvSpPr>
          <p:cNvPr id="106" name="Google Shape;106;p20"/>
          <p:cNvSpPr txBox="1"/>
          <p:nvPr>
            <p:ph idx="1" type="body"/>
          </p:nvPr>
        </p:nvSpPr>
        <p:spPr>
          <a:xfrm>
            <a:off x="457200" y="387450"/>
            <a:ext cx="8229600" cy="41892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rPr b="1" lang="en"/>
              <a:t> </a:t>
            </a:r>
            <a:endParaRPr b="1"/>
          </a:p>
          <a:p>
            <a:pPr indent="0" lvl="0" marL="0" rtl="0" algn="ctr">
              <a:spcBef>
                <a:spcPts val="600"/>
              </a:spcBef>
              <a:spcAft>
                <a:spcPts val="0"/>
              </a:spcAft>
              <a:buClr>
                <a:schemeClr val="dk1"/>
              </a:buClr>
              <a:buSzPts val="1100"/>
              <a:buFont typeface="Arial"/>
              <a:buNone/>
            </a:pPr>
            <a:r>
              <a:rPr b="1" lang="en"/>
              <a:t>Use chants and mantras</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A chant or a mantra can be used as a way to achieve dissociation.</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0" name="Shape 110"/>
        <p:cNvGrpSpPr/>
        <p:nvPr/>
      </p:nvGrpSpPr>
      <p:grpSpPr>
        <a:xfrm>
          <a:off x="0" y="0"/>
          <a:ext cx="0" cy="0"/>
          <a:chOff x="0" y="0"/>
          <a:chExt cx="0" cy="0"/>
        </a:xfrm>
      </p:grpSpPr>
      <p:sp>
        <p:nvSpPr>
          <p:cNvPr id="111" name="Google Shape;111;p21"/>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#13</a:t>
            </a:r>
            <a:endParaRPr>
              <a:latin typeface="Pacifico"/>
              <a:ea typeface="Pacifico"/>
              <a:cs typeface="Pacifico"/>
              <a:sym typeface="Pacifico"/>
            </a:endParaRPr>
          </a:p>
        </p:txBody>
      </p:sp>
      <p:sp>
        <p:nvSpPr>
          <p:cNvPr id="112" name="Google Shape;112;p21"/>
          <p:cNvSpPr txBox="1"/>
          <p:nvPr>
            <p:ph idx="1" type="body"/>
          </p:nvPr>
        </p:nvSpPr>
        <p:spPr>
          <a:xfrm>
            <a:off x="531875" y="472050"/>
            <a:ext cx="8229600" cy="45645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rPr b="1" lang="en"/>
              <a:t> </a:t>
            </a:r>
            <a:endParaRPr b="1"/>
          </a:p>
          <a:p>
            <a:pPr indent="0" lvl="0" marL="0" rtl="0" algn="ctr">
              <a:spcBef>
                <a:spcPts val="600"/>
              </a:spcBef>
              <a:spcAft>
                <a:spcPts val="0"/>
              </a:spcAft>
              <a:buClr>
                <a:schemeClr val="dk1"/>
              </a:buClr>
              <a:buSzPts val="1100"/>
              <a:buFont typeface="Arial"/>
              <a:buNone/>
            </a:pPr>
            <a:r>
              <a:rPr b="1" lang="en"/>
              <a:t>Use positive affirmations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Positive affirmations are encouraging phrases you can repeat like mantras in order to provide more motivation and encouragement when the going is tough.</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6" name="Shape 116"/>
        <p:cNvGrpSpPr/>
        <p:nvPr/>
      </p:nvGrpSpPr>
      <p:grpSpPr>
        <a:xfrm>
          <a:off x="0" y="0"/>
          <a:ext cx="0" cy="0"/>
          <a:chOff x="0" y="0"/>
          <a:chExt cx="0" cy="0"/>
        </a:xfrm>
      </p:grpSpPr>
      <p:sp>
        <p:nvSpPr>
          <p:cNvPr id="117" name="Google Shape;117;p22"/>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#14</a:t>
            </a:r>
            <a:endParaRPr>
              <a:latin typeface="Pacifico"/>
              <a:ea typeface="Pacifico"/>
              <a:cs typeface="Pacifico"/>
              <a:sym typeface="Pacifico"/>
            </a:endParaRPr>
          </a:p>
        </p:txBody>
      </p:sp>
      <p:sp>
        <p:nvSpPr>
          <p:cNvPr id="118" name="Google Shape;118;p22"/>
          <p:cNvSpPr txBox="1"/>
          <p:nvPr>
            <p:ph idx="1" type="body"/>
          </p:nvPr>
        </p:nvSpPr>
        <p:spPr>
          <a:xfrm>
            <a:off x="457200" y="429600"/>
            <a:ext cx="8229600" cy="40938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Listen to motivating music</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Motivating music can have a big impact on your state of mind.</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None/>
            </a:pPr>
            <a:r>
              <a:t/>
            </a:r>
            <a:endParaRPr sz="24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2" name="Shape 122"/>
        <p:cNvGrpSpPr/>
        <p:nvPr/>
      </p:nvGrpSpPr>
      <p:grpSpPr>
        <a:xfrm>
          <a:off x="0" y="0"/>
          <a:ext cx="0" cy="0"/>
          <a:chOff x="0" y="0"/>
          <a:chExt cx="0" cy="0"/>
        </a:xfrm>
      </p:grpSpPr>
      <p:sp>
        <p:nvSpPr>
          <p:cNvPr id="123" name="Google Shape;123;p23"/>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#15</a:t>
            </a:r>
            <a:endParaRPr>
              <a:latin typeface="Pacifico"/>
              <a:ea typeface="Pacifico"/>
              <a:cs typeface="Pacifico"/>
              <a:sym typeface="Pacifico"/>
            </a:endParaRPr>
          </a:p>
        </p:txBody>
      </p:sp>
      <p:sp>
        <p:nvSpPr>
          <p:cNvPr id="124" name="Google Shape;124;p23"/>
          <p:cNvSpPr txBox="1"/>
          <p:nvPr>
            <p:ph idx="1" type="body"/>
          </p:nvPr>
        </p:nvSpPr>
        <p:spPr>
          <a:xfrm>
            <a:off x="556000" y="549250"/>
            <a:ext cx="8229600" cy="43548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Close open loops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These are the small nagging tasks you are putting off doing.</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8" name="Shape 128"/>
        <p:cNvGrpSpPr/>
        <p:nvPr/>
      </p:nvGrpSpPr>
      <p:grpSpPr>
        <a:xfrm>
          <a:off x="0" y="0"/>
          <a:ext cx="0" cy="0"/>
          <a:chOff x="0" y="0"/>
          <a:chExt cx="0" cy="0"/>
        </a:xfrm>
      </p:grpSpPr>
      <p:sp>
        <p:nvSpPr>
          <p:cNvPr id="129" name="Google Shape;129;p24"/>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#16</a:t>
            </a:r>
            <a:endParaRPr>
              <a:latin typeface="Pacifico"/>
              <a:ea typeface="Pacifico"/>
              <a:cs typeface="Pacifico"/>
              <a:sym typeface="Pacifico"/>
            </a:endParaRPr>
          </a:p>
        </p:txBody>
      </p:sp>
      <p:sp>
        <p:nvSpPr>
          <p:cNvPr id="130" name="Google Shape;130;p24"/>
          <p:cNvSpPr txBox="1"/>
          <p:nvPr>
            <p:ph idx="1" type="body"/>
          </p:nvPr>
        </p:nvSpPr>
        <p:spPr>
          <a:xfrm>
            <a:off x="510900" y="563025"/>
            <a:ext cx="8229600" cy="41235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Sleep well</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Good sleep makes you considerably more resilient and motivated! Tired people have less self control and will power. Make important decisions in the morning!</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4" name="Shape 134"/>
        <p:cNvGrpSpPr/>
        <p:nvPr/>
      </p:nvGrpSpPr>
      <p:grpSpPr>
        <a:xfrm>
          <a:off x="0" y="0"/>
          <a:ext cx="0" cy="0"/>
          <a:chOff x="0" y="0"/>
          <a:chExt cx="0" cy="0"/>
        </a:xfrm>
      </p:grpSpPr>
      <p:sp>
        <p:nvSpPr>
          <p:cNvPr id="135" name="Google Shape;135;p25"/>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#17</a:t>
            </a:r>
            <a:endParaRPr>
              <a:latin typeface="Pacifico"/>
              <a:ea typeface="Pacifico"/>
              <a:cs typeface="Pacifico"/>
              <a:sym typeface="Pacifico"/>
            </a:endParaRPr>
          </a:p>
        </p:txBody>
      </p:sp>
      <p:sp>
        <p:nvSpPr>
          <p:cNvPr id="136" name="Google Shape;136;p25"/>
          <p:cNvSpPr txBox="1"/>
          <p:nvPr>
            <p:ph idx="1" type="body"/>
          </p:nvPr>
        </p:nvSpPr>
        <p:spPr>
          <a:xfrm>
            <a:off x="648550" y="432375"/>
            <a:ext cx="8229600" cy="41610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Create a motivating environment</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Your office or your gym should be filled with things that make you feel more motivated towards your most important goas.</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0" name="Shape 140"/>
        <p:cNvGrpSpPr/>
        <p:nvPr/>
      </p:nvGrpSpPr>
      <p:grpSpPr>
        <a:xfrm>
          <a:off x="0" y="0"/>
          <a:ext cx="0" cy="0"/>
          <a:chOff x="0" y="0"/>
          <a:chExt cx="0" cy="0"/>
        </a:xfrm>
      </p:grpSpPr>
      <p:sp>
        <p:nvSpPr>
          <p:cNvPr id="141" name="Google Shape;141;p26"/>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#18</a:t>
            </a:r>
            <a:endParaRPr>
              <a:latin typeface="Pacifico"/>
              <a:ea typeface="Pacifico"/>
              <a:cs typeface="Pacifico"/>
              <a:sym typeface="Pacifico"/>
            </a:endParaRPr>
          </a:p>
        </p:txBody>
      </p:sp>
      <p:sp>
        <p:nvSpPr>
          <p:cNvPr id="142" name="Google Shape;142;p26"/>
          <p:cNvSpPr txBox="1"/>
          <p:nvPr>
            <p:ph idx="1" type="body"/>
          </p:nvPr>
        </p:nvSpPr>
        <p:spPr>
          <a:xfrm>
            <a:off x="361125" y="517325"/>
            <a:ext cx="8229600" cy="41013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Remove distractions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Likewise, keep these spaces tidy and free from things that will pull your mind in other directions.</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 name="Shape 38"/>
        <p:cNvGrpSpPr/>
        <p:nvPr/>
      </p:nvGrpSpPr>
      <p:grpSpPr>
        <a:xfrm>
          <a:off x="0" y="0"/>
          <a:ext cx="0" cy="0"/>
          <a:chOff x="0" y="0"/>
          <a:chExt cx="0" cy="0"/>
        </a:xfrm>
      </p:grpSpPr>
      <p:sp>
        <p:nvSpPr>
          <p:cNvPr id="39" name="Google Shape;39;p9"/>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a:t>
            </a:r>
            <a:endParaRPr>
              <a:latin typeface="Pacifico"/>
              <a:ea typeface="Pacifico"/>
              <a:cs typeface="Pacifico"/>
              <a:sym typeface="Pacifico"/>
            </a:endParaRPr>
          </a:p>
        </p:txBody>
      </p:sp>
      <p:sp>
        <p:nvSpPr>
          <p:cNvPr id="40" name="Google Shape;40;p9"/>
          <p:cNvSpPr txBox="1"/>
          <p:nvPr>
            <p:ph idx="1" type="body"/>
          </p:nvPr>
        </p:nvSpPr>
        <p:spPr>
          <a:xfrm>
            <a:off x="457200" y="1128425"/>
            <a:ext cx="8229600" cy="37692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Use the fourfold breath</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sz="2800"/>
              <a:t>This breathing technique involves breathing in for four seconds, holding for four seconds, breathing out for four seconds, and holding for another four seconds. You then repeat. This helps to calm the body and can develop intense focus and determination.</a:t>
            </a:r>
            <a:endParaRPr sz="2800"/>
          </a:p>
          <a:p>
            <a:pPr indent="0" lvl="0" marL="0" rtl="0" algn="ctr">
              <a:spcBef>
                <a:spcPts val="600"/>
              </a:spcBef>
              <a:spcAft>
                <a:spcPts val="0"/>
              </a:spcAft>
              <a:buClr>
                <a:schemeClr val="dk1"/>
              </a:buClr>
              <a:buSzPts val="1100"/>
              <a:buFont typeface="Arial"/>
              <a:buNone/>
            </a:pPr>
            <a:r>
              <a:t/>
            </a:r>
            <a:endParaRPr/>
          </a:p>
          <a:p>
            <a:pPr indent="0" lvl="0" marL="0" rtl="0" algn="l">
              <a:spcBef>
                <a:spcPts val="600"/>
              </a:spcBef>
              <a:spcAft>
                <a:spcPts val="0"/>
              </a:spcAft>
              <a:buClr>
                <a:schemeClr val="dk1"/>
              </a:buClr>
              <a:buSzPts val="1100"/>
              <a:buFont typeface="Arial"/>
              <a:buNone/>
            </a:pPr>
            <a:r>
              <a:rPr lang="en"/>
              <a:t> </a:t>
            </a:r>
            <a:endParaRPr/>
          </a:p>
          <a:p>
            <a:pPr indent="0" lvl="0" marL="0" rtl="0" algn="ctr">
              <a:spcBef>
                <a:spcPts val="600"/>
              </a:spcBef>
              <a:spcAft>
                <a:spcPts val="0"/>
              </a:spcAft>
              <a:buClr>
                <a:schemeClr val="dk1"/>
              </a:buClr>
              <a:buSzPts val="1100"/>
              <a:buFont typeface="Arial"/>
              <a:buNone/>
            </a:pPr>
            <a:r>
              <a:t/>
            </a:r>
            <a:endParaRPr b="1"/>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6" name="Shape 146"/>
        <p:cNvGrpSpPr/>
        <p:nvPr/>
      </p:nvGrpSpPr>
      <p:grpSpPr>
        <a:xfrm>
          <a:off x="0" y="0"/>
          <a:ext cx="0" cy="0"/>
          <a:chOff x="0" y="0"/>
          <a:chExt cx="0" cy="0"/>
        </a:xfrm>
      </p:grpSpPr>
      <p:sp>
        <p:nvSpPr>
          <p:cNvPr id="147" name="Google Shape;147;p27"/>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#19</a:t>
            </a:r>
            <a:endParaRPr>
              <a:latin typeface="Pacifico"/>
              <a:ea typeface="Pacifico"/>
              <a:cs typeface="Pacifico"/>
              <a:sym typeface="Pacifico"/>
            </a:endParaRPr>
          </a:p>
        </p:txBody>
      </p:sp>
      <p:sp>
        <p:nvSpPr>
          <p:cNvPr id="148" name="Google Shape;148;p27"/>
          <p:cNvSpPr txBox="1"/>
          <p:nvPr>
            <p:ph idx="1" type="body"/>
          </p:nvPr>
        </p:nvSpPr>
        <p:spPr>
          <a:xfrm>
            <a:off x="457200" y="446125"/>
            <a:ext cx="8229600" cy="43764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Don’t quit in darkness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Another piece of advice given to Navy SEALs is not to quit in darkness. That means don’t quit during the night when things seem worse – wait until morning. Recognize the role of your physiology in your mood and thoughts.</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2" name="Shape 152"/>
        <p:cNvGrpSpPr/>
        <p:nvPr/>
      </p:nvGrpSpPr>
      <p:grpSpPr>
        <a:xfrm>
          <a:off x="0" y="0"/>
          <a:ext cx="0" cy="0"/>
          <a:chOff x="0" y="0"/>
          <a:chExt cx="0" cy="0"/>
        </a:xfrm>
      </p:grpSpPr>
      <p:sp>
        <p:nvSpPr>
          <p:cNvPr id="153" name="Google Shape;153;p28"/>
          <p:cNvSpPr txBox="1"/>
          <p:nvPr>
            <p:ph type="title"/>
          </p:nvPr>
        </p:nvSpPr>
        <p:spPr>
          <a:xfrm>
            <a:off x="457200" y="165001"/>
            <a:ext cx="8229600" cy="726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#20</a:t>
            </a:r>
            <a:endParaRPr>
              <a:latin typeface="Pacifico"/>
              <a:ea typeface="Pacifico"/>
              <a:cs typeface="Pacifico"/>
              <a:sym typeface="Pacifico"/>
            </a:endParaRPr>
          </a:p>
        </p:txBody>
      </p:sp>
      <p:sp>
        <p:nvSpPr>
          <p:cNvPr id="154" name="Google Shape;154;p28"/>
          <p:cNvSpPr txBox="1"/>
          <p:nvPr>
            <p:ph idx="1" type="body"/>
          </p:nvPr>
        </p:nvSpPr>
        <p:spPr>
          <a:xfrm>
            <a:off x="523975" y="427300"/>
            <a:ext cx="8292900" cy="43740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This too shall pass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Winston Churchill wrote “when you are going through hell… keep going.” This is fantastic advice for anyone that finds themselves on the verge of quitting. Everything is temporary.</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457200" lvl="0" marL="0" rtl="0" algn="l">
              <a:spcBef>
                <a:spcPts val="600"/>
              </a:spcBef>
              <a:spcAft>
                <a:spcPts val="0"/>
              </a:spcAft>
              <a:buClr>
                <a:schemeClr val="dk1"/>
              </a:buClr>
              <a:buSzPts val="1100"/>
              <a:buFont typeface="Arial"/>
              <a:buNone/>
            </a:pPr>
            <a:r>
              <a:t/>
            </a:r>
            <a:endParaRPr/>
          </a:p>
          <a:p>
            <a:pPr indent="457200" lvl="0" marL="0" rtl="0" algn="l">
              <a:spcBef>
                <a:spcPts val="600"/>
              </a:spcBef>
              <a:spcAft>
                <a:spcPts val="0"/>
              </a:spcAft>
              <a:buClr>
                <a:schemeClr val="dk1"/>
              </a:buClr>
              <a:buSzPts val="1100"/>
              <a:buFont typeface="Arial"/>
              <a:buNone/>
            </a:pPr>
            <a:r>
              <a:t/>
            </a:r>
            <a:endParaRPr b="1"/>
          </a:p>
          <a:p>
            <a:pPr indent="45720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 name="Shape 44"/>
        <p:cNvGrpSpPr/>
        <p:nvPr/>
      </p:nvGrpSpPr>
      <p:grpSpPr>
        <a:xfrm>
          <a:off x="0" y="0"/>
          <a:ext cx="0" cy="0"/>
          <a:chOff x="0" y="0"/>
          <a:chExt cx="0" cy="0"/>
        </a:xfrm>
      </p:grpSpPr>
      <p:sp>
        <p:nvSpPr>
          <p:cNvPr id="45" name="Google Shape;45;p10"/>
          <p:cNvSpPr txBox="1"/>
          <p:nvPr>
            <p:ph type="title"/>
          </p:nvPr>
        </p:nvSpPr>
        <p:spPr>
          <a:xfrm>
            <a:off x="457200" y="77653"/>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#2</a:t>
            </a:r>
            <a:endParaRPr>
              <a:latin typeface="Pacifico"/>
              <a:ea typeface="Pacifico"/>
              <a:cs typeface="Pacifico"/>
              <a:sym typeface="Pacifico"/>
            </a:endParaRPr>
          </a:p>
        </p:txBody>
      </p:sp>
      <p:sp>
        <p:nvSpPr>
          <p:cNvPr id="46" name="Google Shape;46;p10"/>
          <p:cNvSpPr txBox="1"/>
          <p:nvPr>
            <p:ph idx="1" type="body"/>
          </p:nvPr>
        </p:nvSpPr>
        <p:spPr>
          <a:xfrm>
            <a:off x="457200" y="622725"/>
            <a:ext cx="8229600" cy="44460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Get used to discomfort</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We are too spoiled by our comforts. Get used to getting outside, getting dirty, getting wet. Going hungry. Training under-slept. And much more.</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a:p>
          <a:p>
            <a:pPr indent="0" lvl="0" marL="0" rtl="0" algn="l">
              <a:spcBef>
                <a:spcPts val="600"/>
              </a:spcBef>
              <a:spcAft>
                <a:spcPts val="0"/>
              </a:spcAft>
              <a:buNone/>
            </a:pPr>
            <a:r>
              <a:t/>
            </a:r>
            <a:endParaRPr sz="2400"/>
          </a:p>
          <a:p>
            <a:pPr indent="0" lvl="0" marL="0" rtl="0" algn="l">
              <a:spcBef>
                <a:spcPts val="60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 name="Shape 50"/>
        <p:cNvGrpSpPr/>
        <p:nvPr/>
      </p:nvGrpSpPr>
      <p:grpSpPr>
        <a:xfrm>
          <a:off x="0" y="0"/>
          <a:ext cx="0" cy="0"/>
          <a:chOff x="0" y="0"/>
          <a:chExt cx="0" cy="0"/>
        </a:xfrm>
      </p:grpSpPr>
      <p:sp>
        <p:nvSpPr>
          <p:cNvPr id="51" name="Google Shape;51;p11"/>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#3</a:t>
            </a:r>
            <a:endParaRPr>
              <a:latin typeface="Pacifico"/>
              <a:ea typeface="Pacifico"/>
              <a:cs typeface="Pacifico"/>
              <a:sym typeface="Pacifico"/>
            </a:endParaRPr>
          </a:p>
        </p:txBody>
      </p:sp>
      <p:sp>
        <p:nvSpPr>
          <p:cNvPr id="52" name="Google Shape;52;p11"/>
          <p:cNvSpPr txBox="1"/>
          <p:nvPr>
            <p:ph idx="1" type="body"/>
          </p:nvPr>
        </p:nvSpPr>
        <p:spPr>
          <a:xfrm>
            <a:off x="457200" y="1166550"/>
            <a:ext cx="8229600" cy="3725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Eat a complex carb breakfast</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Your motivation is hit hard when you are hungry. This will keep you fuelled all day.</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l">
              <a:spcBef>
                <a:spcPts val="600"/>
              </a:spcBef>
              <a:spcAft>
                <a:spcPts val="0"/>
              </a:spcAft>
              <a:buNone/>
            </a:pPr>
            <a:r>
              <a:t/>
            </a:r>
            <a:endParaRPr/>
          </a:p>
          <a:p>
            <a:pPr indent="457200" lvl="0" marL="0" rtl="0" algn="l">
              <a:spcBef>
                <a:spcPts val="600"/>
              </a:spcBef>
              <a:spcAft>
                <a:spcPts val="0"/>
              </a:spcAft>
              <a:buNone/>
            </a:pPr>
            <a:r>
              <a:t/>
            </a:r>
            <a:endParaRPr b="1"/>
          </a:p>
          <a:p>
            <a:pPr indent="457200" lvl="0" marL="0" rtl="0" algn="l">
              <a:spcBef>
                <a:spcPts val="600"/>
              </a:spcBef>
              <a:spcAft>
                <a:spcPts val="0"/>
              </a:spcAft>
              <a:buNone/>
            </a:pPr>
            <a:r>
              <a:t/>
            </a:r>
            <a:endParaRPr b="1"/>
          </a:p>
          <a:p>
            <a:pPr indent="0" lvl="0" marL="0" rtl="0" algn="l">
              <a:spcBef>
                <a:spcPts val="60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 name="Shape 56"/>
        <p:cNvGrpSpPr/>
        <p:nvPr/>
      </p:nvGrpSpPr>
      <p:grpSpPr>
        <a:xfrm>
          <a:off x="0" y="0"/>
          <a:ext cx="0" cy="0"/>
          <a:chOff x="0" y="0"/>
          <a:chExt cx="0" cy="0"/>
        </a:xfrm>
      </p:grpSpPr>
      <p:sp>
        <p:nvSpPr>
          <p:cNvPr id="57" name="Google Shape;57;p12"/>
          <p:cNvSpPr txBox="1"/>
          <p:nvPr>
            <p:ph type="title"/>
          </p:nvPr>
        </p:nvSpPr>
        <p:spPr>
          <a:xfrm>
            <a:off x="457200" y="379126"/>
            <a:ext cx="8229600" cy="6960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#4</a:t>
            </a:r>
            <a:endParaRPr>
              <a:latin typeface="Pacifico"/>
              <a:ea typeface="Pacifico"/>
              <a:cs typeface="Pacifico"/>
              <a:sym typeface="Pacifico"/>
            </a:endParaRPr>
          </a:p>
        </p:txBody>
      </p:sp>
      <p:sp>
        <p:nvSpPr>
          <p:cNvPr id="58" name="Google Shape;58;p12"/>
          <p:cNvSpPr txBox="1"/>
          <p:nvPr>
            <p:ph idx="1" type="body"/>
          </p:nvPr>
        </p:nvSpPr>
        <p:spPr>
          <a:xfrm>
            <a:off x="457200" y="499200"/>
            <a:ext cx="8229600" cy="45117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Learn about the hierarchy of needs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The reason that the last point is important, is that your body will need to satisfy basic urges before it lets you build toward goals.</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a:p>
            <a:pPr indent="0" lvl="0" marL="0" rtl="0" algn="ctr">
              <a:spcBef>
                <a:spcPts val="600"/>
              </a:spcBef>
              <a:spcAft>
                <a:spcPts val="0"/>
              </a:spcAft>
              <a:buNone/>
            </a:pPr>
            <a:r>
              <a:t/>
            </a:r>
            <a:endParaRPr sz="2400"/>
          </a:p>
          <a:p>
            <a:pPr indent="0" lvl="0" marL="0" rtl="0" algn="l">
              <a:spcBef>
                <a:spcPts val="600"/>
              </a:spcBef>
              <a:spcAft>
                <a:spcPts val="0"/>
              </a:spcAft>
              <a:buNone/>
            </a:pPr>
            <a:r>
              <a:t/>
            </a:r>
            <a:endParaRPr sz="2400"/>
          </a:p>
          <a:p>
            <a:pPr indent="0" lvl="0" marL="0" rtl="0" algn="l">
              <a:spcBef>
                <a:spcPts val="60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 name="Shape 62"/>
        <p:cNvGrpSpPr/>
        <p:nvPr/>
      </p:nvGrpSpPr>
      <p:grpSpPr>
        <a:xfrm>
          <a:off x="0" y="0"/>
          <a:ext cx="0" cy="0"/>
          <a:chOff x="0" y="0"/>
          <a:chExt cx="0" cy="0"/>
        </a:xfrm>
      </p:grpSpPr>
      <p:sp>
        <p:nvSpPr>
          <p:cNvPr id="63" name="Google Shape;63;p13"/>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#5</a:t>
            </a:r>
            <a:endParaRPr>
              <a:latin typeface="Pacifico"/>
              <a:ea typeface="Pacifico"/>
              <a:cs typeface="Pacifico"/>
              <a:sym typeface="Pacifico"/>
            </a:endParaRPr>
          </a:p>
        </p:txBody>
      </p:sp>
      <p:sp>
        <p:nvSpPr>
          <p:cNvPr id="64" name="Google Shape;64;p13"/>
          <p:cNvSpPr txBox="1"/>
          <p:nvPr>
            <p:ph idx="1" type="body"/>
          </p:nvPr>
        </p:nvSpPr>
        <p:spPr>
          <a:xfrm>
            <a:off x="618150" y="1115575"/>
            <a:ext cx="8068800" cy="35265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Use visualization</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Our body treats visualization the same as things that are actually happening – resulting in the same release of hormones to guide behavior.</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8" name="Shape 68"/>
        <p:cNvGrpSpPr/>
        <p:nvPr/>
      </p:nvGrpSpPr>
      <p:grpSpPr>
        <a:xfrm>
          <a:off x="0" y="0"/>
          <a:ext cx="0" cy="0"/>
          <a:chOff x="0" y="0"/>
          <a:chExt cx="0" cy="0"/>
        </a:xfrm>
      </p:grpSpPr>
      <p:sp>
        <p:nvSpPr>
          <p:cNvPr id="69" name="Google Shape;69;p14"/>
          <p:cNvSpPr txBox="1"/>
          <p:nvPr>
            <p:ph type="title"/>
          </p:nvPr>
        </p:nvSpPr>
        <p:spPr>
          <a:xfrm>
            <a:off x="457200" y="57603"/>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#6</a:t>
            </a:r>
            <a:endParaRPr>
              <a:latin typeface="Pacifico"/>
              <a:ea typeface="Pacifico"/>
              <a:cs typeface="Pacifico"/>
              <a:sym typeface="Pacifico"/>
            </a:endParaRPr>
          </a:p>
        </p:txBody>
      </p:sp>
      <p:sp>
        <p:nvSpPr>
          <p:cNvPr id="70" name="Google Shape;70;p14"/>
          <p:cNvSpPr txBox="1"/>
          <p:nvPr>
            <p:ph idx="1" type="body"/>
          </p:nvPr>
        </p:nvSpPr>
        <p:spPr>
          <a:xfrm>
            <a:off x="457200" y="1002325"/>
            <a:ext cx="8229600" cy="3992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Use short term temptations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You can use your body’s weaknesses to your advantage by setting rewards for your tasks.</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l">
              <a:spcBef>
                <a:spcPts val="600"/>
              </a:spcBef>
              <a:spcAft>
                <a:spcPts val="0"/>
              </a:spcAft>
              <a:buNone/>
            </a:pPr>
            <a:r>
              <a:t/>
            </a:r>
            <a:endParaRPr sz="24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4" name="Shape 74"/>
        <p:cNvGrpSpPr/>
        <p:nvPr/>
      </p:nvGrpSpPr>
      <p:grpSpPr>
        <a:xfrm>
          <a:off x="0" y="0"/>
          <a:ext cx="0" cy="0"/>
          <a:chOff x="0" y="0"/>
          <a:chExt cx="0" cy="0"/>
        </a:xfrm>
      </p:grpSpPr>
      <p:sp>
        <p:nvSpPr>
          <p:cNvPr id="75" name="Google Shape;75;p15"/>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#7</a:t>
            </a:r>
            <a:endParaRPr>
              <a:latin typeface="Pacifico"/>
              <a:ea typeface="Pacifico"/>
              <a:cs typeface="Pacifico"/>
              <a:sym typeface="Pacifico"/>
            </a:endParaRPr>
          </a:p>
        </p:txBody>
      </p:sp>
      <p:sp>
        <p:nvSpPr>
          <p:cNvPr id="76" name="Google Shape;76;p15"/>
          <p:cNvSpPr txBox="1"/>
          <p:nvPr>
            <p:ph idx="1" type="body"/>
          </p:nvPr>
        </p:nvSpPr>
        <p:spPr>
          <a:xfrm>
            <a:off x="410525" y="528050"/>
            <a:ext cx="8229600" cy="42306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Set stakes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sz="2400"/>
              <a:t>Likewise, you can use negative stakes for failure.</a:t>
            </a:r>
            <a:endParaRPr sz="2400"/>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0" name="Shape 80"/>
        <p:cNvGrpSpPr/>
        <p:nvPr/>
      </p:nvGrpSpPr>
      <p:grpSpPr>
        <a:xfrm>
          <a:off x="0" y="0"/>
          <a:ext cx="0" cy="0"/>
          <a:chOff x="0" y="0"/>
          <a:chExt cx="0" cy="0"/>
        </a:xfrm>
      </p:grpSpPr>
      <p:sp>
        <p:nvSpPr>
          <p:cNvPr id="81" name="Google Shape;81;p16"/>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#8</a:t>
            </a:r>
            <a:endParaRPr>
              <a:latin typeface="Pacifico"/>
              <a:ea typeface="Pacifico"/>
              <a:cs typeface="Pacifico"/>
              <a:sym typeface="Pacifico"/>
            </a:endParaRPr>
          </a:p>
        </p:txBody>
      </p:sp>
      <p:sp>
        <p:nvSpPr>
          <p:cNvPr id="82" name="Google Shape;82;p16"/>
          <p:cNvSpPr txBox="1"/>
          <p:nvPr>
            <p:ph idx="1" type="body"/>
          </p:nvPr>
        </p:nvSpPr>
        <p:spPr>
          <a:xfrm>
            <a:off x="457200" y="500050"/>
            <a:ext cx="8229600" cy="41301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 </a:t>
            </a:r>
            <a:r>
              <a:rPr b="1" lang="en"/>
              <a:t>Break the challenge down into small chunks</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Don’t focus on overwhelming challenge, just get past the next 5 minutes.</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Light Gradien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