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Poppins"/>
      <p:regular r:id="rId26"/>
      <p:bold r:id="rId27"/>
      <p:italic r:id="rId28"/>
      <p:boldItalic r:id="rId29"/>
    </p:embeddedFont>
    <p:embeddedFont>
      <p:font typeface="Pacifico"/>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oppins-regular.fntdata"/><Relationship Id="rId25" Type="http://schemas.openxmlformats.org/officeDocument/2006/relationships/slide" Target="slides/slide21.xml"/><Relationship Id="rId28" Type="http://schemas.openxmlformats.org/officeDocument/2006/relationships/font" Target="fonts/Poppins-italic.fntdata"/><Relationship Id="rId27" Type="http://schemas.openxmlformats.org/officeDocument/2006/relationships/font" Target="fonts/Poppins-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oppins-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Pacifico-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chemeClr val="lt1"/>
            </a:gs>
            <a:gs pos="30000">
              <a:schemeClr val="lt1"/>
            </a:gs>
            <a:gs pos="100000">
              <a:schemeClr val="lt2"/>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133800" y="1565250"/>
            <a:ext cx="8876400" cy="2013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5600">
                <a:solidFill>
                  <a:srgbClr val="FFFFFF"/>
                </a:solidFill>
                <a:highlight>
                  <a:srgbClr val="000000"/>
                </a:highlight>
                <a:latin typeface="Poppins"/>
                <a:ea typeface="Poppins"/>
                <a:cs typeface="Poppins"/>
                <a:sym typeface="Poppins"/>
              </a:rPr>
              <a:t>20 Productivity Hacks </a:t>
            </a:r>
            <a:r>
              <a:rPr b="1" lang="en" sz="5600">
                <a:solidFill>
                  <a:srgbClr val="FFFFFF"/>
                </a:solidFill>
                <a:latin typeface="Poppins"/>
                <a:ea typeface="Poppins"/>
                <a:cs typeface="Poppins"/>
                <a:sym typeface="Poppins"/>
              </a:rPr>
              <a:t>to Get More Done</a:t>
            </a:r>
            <a:endParaRPr b="1" sz="5600">
              <a:solidFill>
                <a:srgbClr val="FFFFFF"/>
              </a:solidFill>
              <a:latin typeface="Poppins"/>
              <a:ea typeface="Poppins"/>
              <a:cs typeface="Poppins"/>
              <a:sym typeface="Poppi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Start Your Day Early</a:t>
            </a:r>
            <a:endParaRPr b="1">
              <a:solidFill>
                <a:schemeClr val="dk1"/>
              </a:solidFill>
            </a:endParaRPr>
          </a:p>
          <a:p>
            <a:pPr indent="0" lvl="0" marL="0" rtl="0" algn="l">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sz="2800">
                <a:solidFill>
                  <a:schemeClr val="dk1"/>
                </a:solidFill>
              </a:rPr>
              <a:t>Get up earlier than the rest of your family. This will give you the chance to gather your plans and anchor your day before it can get out of control. </a:t>
            </a:r>
            <a:endParaRPr sz="2800">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Schedule Breaks</a:t>
            </a:r>
            <a:endParaRPr b="1"/>
          </a:p>
          <a:p>
            <a:pPr indent="0" lvl="0" marL="0" rtl="0" algn="l">
              <a:spcBef>
                <a:spcPts val="600"/>
              </a:spcBef>
              <a:spcAft>
                <a:spcPts val="0"/>
              </a:spcAft>
              <a:buClr>
                <a:schemeClr val="dk1"/>
              </a:buClr>
              <a:buSzPts val="1100"/>
              <a:buFont typeface="Arial"/>
              <a:buNone/>
            </a:pPr>
            <a:r>
              <a:t/>
            </a:r>
            <a:endParaRPr sz="2800"/>
          </a:p>
          <a:p>
            <a:pPr indent="0" lvl="0" marL="0" rtl="0" algn="ctr">
              <a:spcBef>
                <a:spcPts val="600"/>
              </a:spcBef>
              <a:spcAft>
                <a:spcPts val="0"/>
              </a:spcAft>
              <a:buClr>
                <a:schemeClr val="dk1"/>
              </a:buClr>
              <a:buSzPts val="1100"/>
              <a:buFont typeface="Arial"/>
              <a:buNone/>
            </a:pPr>
            <a:r>
              <a:rPr lang="en" sz="2800"/>
              <a:t>Not giving yourself small breaks throughout the day is the quickest way to decrease your productivity. Schedule at least five minutes every several hours to help you keep from becoming overwhelmed.</a:t>
            </a:r>
            <a:endParaRPr sz="2800"/>
          </a:p>
          <a:p>
            <a:pPr indent="0" lvl="0" marL="0" rtl="0" algn="ctr">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Leave Wiggle Room in Every Day</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Don't schedule every minute of every day. Leaving some wiggle room in your schedule can significantly increase your productivity.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Delegate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Find out which tasks others can help you with and pass along those tasks that are menial or that aren’t within your skill set.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Reexamine Regularly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If something isn’t working the way you planned, reexamine your to-do list and schedule to make sure you’re using your time efficiently.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Find a System That Works for You</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Whether you like to use a pen and paper, or would rather use one of the many digital tools to make your to-do list, find what works best for you if you want to increase your productivity.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092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Stop Multitasking</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Recent studies have shown that multitasking will decrease your productivity by 40 percent. Pick one task and focus on it until its complete, then move on to the next job on your to-do list.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Automate What You Can</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Figure out your repetitive tasks and automate them.</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Create Templates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Think of areas in your work that use the same words repetitively and create templates for them, so you don't have to create them from scratch each time.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Make Checklists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Checklists are a great way to keep yourself focused and on task. These can be your to-do list, a way to chronicle your priorities or help you relieve overwhelm.</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Batch Similar Tasks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Group similar tasks, like responding to email, returning calls, and scheduling meetings, together. Focus on the theme of the jobs to better utilize your time.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Turn Off Distractions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Turn of your phone notifications, block your social media sites and put your phone in airline mode to eliminate distractions.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Follow the Two Minute Rule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If a task arises that takes less than two minutes to complete, take care of it right away.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Plan Every Day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Spend time in the evening to plan the following day’s activities. This will allow you to hit the ground running the next day.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Break Larger Projects into Smaller Tasks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600"/>
              <a:t>Taking larger projects and breaking them into smaller tasks can help you complete your tasks quicker.</a:t>
            </a:r>
            <a:endParaRPr sz="26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Identify Problems Early</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When you are making your to-do list look for problems in your schedule and start to brainstorm solutions immediately.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Utilize Time Blocks</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With every task on your to-do list, schedule a start and stop time, to significantly improve your productivity.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 </a:t>
            </a:r>
            <a:r>
              <a:rPr b="1" lang="en"/>
              <a:t>Be Realistic</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Realize that you can’t accomplish everything from the start.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Prioritize Your Tasks</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Decide what the most important tasks are on your to-do list, so you know which ones you need to tackle first.</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Work on Your Most Dreaded Tasks First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When you can complete your most dreaded and difficult tasks first thing in the day, it can give you the motivation to keep going.</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