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Poppins"/>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oppins-regular.fntdata"/><Relationship Id="rId25" Type="http://schemas.openxmlformats.org/officeDocument/2006/relationships/slide" Target="slides/slide21.xml"/><Relationship Id="rId28" Type="http://schemas.openxmlformats.org/officeDocument/2006/relationships/font" Target="fonts/Poppins-italic.fntdata"/><Relationship Id="rId27" Type="http://schemas.openxmlformats.org/officeDocument/2006/relationships/font" Target="fonts/Poppi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174775" y="1154550"/>
            <a:ext cx="8876400" cy="2834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solidFill>
                  <a:srgbClr val="FFFFFF"/>
                </a:solidFill>
                <a:highlight>
                  <a:srgbClr val="CC0000"/>
                </a:highlight>
                <a:latin typeface="Poppins"/>
                <a:ea typeface="Poppins"/>
                <a:cs typeface="Poppins"/>
                <a:sym typeface="Poppins"/>
              </a:rPr>
              <a:t>20 YouTube Tips</a:t>
            </a:r>
            <a:endParaRPr b="1" sz="5600">
              <a:solidFill>
                <a:srgbClr val="FFFFFF"/>
              </a:solidFill>
              <a:highlight>
                <a:srgbClr val="CC0000"/>
              </a:highlight>
              <a:latin typeface="Poppins"/>
              <a:ea typeface="Poppins"/>
              <a:cs typeface="Poppins"/>
              <a:sym typeface="Poppins"/>
            </a:endParaRPr>
          </a:p>
          <a:p>
            <a:pPr indent="0" lvl="0" marL="0" rtl="0" algn="ctr">
              <a:lnSpc>
                <a:spcPct val="115000"/>
              </a:lnSpc>
              <a:spcBef>
                <a:spcPts val="0"/>
              </a:spcBef>
              <a:spcAft>
                <a:spcPts val="0"/>
              </a:spcAft>
              <a:buNone/>
            </a:pPr>
            <a:r>
              <a:rPr b="1" lang="en" sz="5600">
                <a:solidFill>
                  <a:srgbClr val="FFFFFF"/>
                </a:solidFill>
                <a:latin typeface="Poppins"/>
                <a:ea typeface="Poppins"/>
                <a:cs typeface="Poppins"/>
                <a:sym typeface="Poppins"/>
              </a:rPr>
              <a:t>To Get More Views</a:t>
            </a:r>
            <a:endParaRPr b="1" sz="5600">
              <a:solidFill>
                <a:srgbClr val="FFFFFF"/>
              </a:solidFill>
              <a:latin typeface="Poppins"/>
              <a:ea typeface="Poppins"/>
              <a:cs typeface="Poppins"/>
              <a:sym typeface="Poppins"/>
            </a:endParaRPr>
          </a:p>
          <a:p>
            <a:pPr indent="0" lvl="0" marL="0" rtl="0" algn="ctr">
              <a:lnSpc>
                <a:spcPct val="115000"/>
              </a:lnSpc>
              <a:spcBef>
                <a:spcPts val="0"/>
              </a:spcBef>
              <a:spcAft>
                <a:spcPts val="0"/>
              </a:spcAft>
              <a:buNone/>
            </a:pPr>
            <a:r>
              <a:rPr b="1" lang="en" sz="5600">
                <a:solidFill>
                  <a:srgbClr val="FFFFFF"/>
                </a:solidFill>
                <a:latin typeface="Poppins"/>
                <a:ea typeface="Poppins"/>
                <a:cs typeface="Poppins"/>
                <a:sym typeface="Poppins"/>
              </a:rPr>
              <a:t>And Subscribers</a:t>
            </a:r>
            <a:endParaRPr b="1" sz="5600">
              <a:solidFill>
                <a:srgbClr val="FFFFFF"/>
              </a:solidFill>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Keep Titles Short and Related to the Video</a:t>
            </a:r>
            <a:endParaRPr b="1">
              <a:solidFill>
                <a:schemeClr val="dk1"/>
              </a:solidFill>
            </a:endParaRPr>
          </a:p>
          <a:p>
            <a:pPr indent="0" lvl="0" marL="0" rtl="0" algn="l">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sz="2800">
                <a:solidFill>
                  <a:schemeClr val="dk1"/>
                </a:solidFill>
              </a:rPr>
              <a:t>Make sure you create titles for your videos that will grab the viewer’s attention by making them curious about what your video is about. </a:t>
            </a:r>
            <a:endParaRPr sz="2800">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Make Interesting Thumbnails</a:t>
            </a:r>
            <a:endParaRPr b="1"/>
          </a:p>
          <a:p>
            <a:pPr indent="0" lvl="0" marL="0" rtl="0" algn="l">
              <a:spcBef>
                <a:spcPts val="600"/>
              </a:spcBef>
              <a:spcAft>
                <a:spcPts val="0"/>
              </a:spcAft>
              <a:buClr>
                <a:schemeClr val="dk1"/>
              </a:buClr>
              <a:buSzPts val="1100"/>
              <a:buFont typeface="Arial"/>
              <a:buNone/>
            </a:pPr>
            <a:r>
              <a:t/>
            </a:r>
            <a:endParaRPr sz="2800"/>
          </a:p>
          <a:p>
            <a:pPr indent="0" lvl="0" marL="0" rtl="0" algn="ctr">
              <a:spcBef>
                <a:spcPts val="600"/>
              </a:spcBef>
              <a:spcAft>
                <a:spcPts val="0"/>
              </a:spcAft>
              <a:buClr>
                <a:schemeClr val="dk1"/>
              </a:buClr>
              <a:buSzPts val="1100"/>
              <a:buFont typeface="Arial"/>
              <a:buNone/>
            </a:pPr>
            <a:r>
              <a:rPr lang="en" sz="2800"/>
              <a:t>Create a thumbnail that will grab attention and make viewers curious about your video.</a:t>
            </a:r>
            <a:endParaRPr sz="2800"/>
          </a:p>
          <a:p>
            <a:pPr indent="0" lvl="0" marL="0" rtl="0" algn="ctr">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Create a Unique Intro</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can help to strengthen your brand and show a few highlights of your most watched videos and will give new viewers insight into your channel.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End All Your Videos with a Call-to-Action</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 always need to ask viewers to like, share and subscribe to your channel if they like what they watched.</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Write Detailed Descriptions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Write a description that is at least 300 words and is sure to include relevant keywords to help you rank better in searches.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Add Appropriate Tags to Your Videos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will help YouTube understand what your video is about. Make sure to include relevant keywords so that you'll appear high in searches.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Collaborate with Other YouTubers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Collaborating with others is one of the best ways to get more views and subscribers.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Interact With Your Audience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Encourage viewers to leave comments and ask questions. Make sure that you answer questions and reply to the comments left on your videos to show that you care about your audience and value their opinions.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Comment on Other Channel’s Videos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Leave positive comments on recent videos of other YouTube channels which operate in the same niche as you. When viewers see you commenting on other channels, they are more likely to visit your channel.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Annotations to Link Viewers to Relevant Videos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Use YouTube’s annotation tool to add relevant annotations to your videos. Annotations allow you to link to other videos that you’ve created.</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Complete Your Profile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Make sure that you have filled in all of the information in your profile.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YouTube Analytics to Optimize Your Channel</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Keeping an eye on your analytics will allow you to make any necessary changes to optimize your videos and channel better.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Try New Things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Experiment with the kinds of videos you produce, the content you share, and different editing styles.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Add Your Social Media Profiles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Make sure you have all of your social media accounts linked on your YouTube channel so new and existing subscribers can follow you on social media.</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Create a Channel Thumbnail</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600"/>
              <a:t>The thumbnail visually represents your channel on YouTube. This will show up when you comment on other’s videos or if you are a featured channel on another YouTuber’s channel.</a:t>
            </a:r>
            <a:endParaRPr sz="26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Create a Channel Banner</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provides an excellent opportunity to show off your YouTube channel's personality and make your brand stronger.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Create Playlists</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 create multiple videos focusing on a particular topic, or if you have different kinds of videos, you should organize them and create playlists, so it's easier for viewers to keep watching videos they like.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Create a Channel Trailer</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allows you to highlight what your channel has to offer so viewers will be encouraged to subscribe to your channel.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Upload Videos Consistently</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Decide on the number of videos you want to create and upload every week and which days and time you will upload new videos.</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Create High-Quality Videos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 will never attract more viewers with low-quality videos. Always strive to ensure your videos are of the highest quality.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