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6"/>
  </p:notesMasterIdLst>
  <p:sldIdLst>
    <p:sldId id="257" r:id="rId2"/>
    <p:sldId id="259" r:id="rId3"/>
    <p:sldId id="331" r:id="rId4"/>
    <p:sldId id="348" r:id="rId5"/>
    <p:sldId id="349" r:id="rId6"/>
    <p:sldId id="350" r:id="rId7"/>
    <p:sldId id="351" r:id="rId8"/>
    <p:sldId id="352" r:id="rId9"/>
    <p:sldId id="353" r:id="rId10"/>
    <p:sldId id="354" r:id="rId11"/>
    <p:sldId id="355" r:id="rId12"/>
    <p:sldId id="356" r:id="rId13"/>
    <p:sldId id="357" r:id="rId14"/>
    <p:sldId id="358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139"/>
    <p:restoredTop sz="94650"/>
  </p:normalViewPr>
  <p:slideViewPr>
    <p:cSldViewPr>
      <p:cViewPr varScale="1">
        <p:scale>
          <a:sx n="79" d="100"/>
          <a:sy n="79" d="100"/>
        </p:scale>
        <p:origin x="24" y="22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265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13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35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9416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72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5332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91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1898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2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2600"/>
            </a:lvl1pPr>
            <a:lvl2pPr algn="ctr">
              <a:lnSpc>
                <a:spcPct val="100000"/>
              </a:lnSpc>
              <a:defRPr sz="2600"/>
            </a:lvl2pPr>
            <a:lvl3pPr algn="ctr">
              <a:lnSpc>
                <a:spcPct val="100000"/>
              </a:lnSpc>
              <a:defRPr sz="2600"/>
            </a:lvl3pPr>
            <a:lvl4pPr algn="ctr">
              <a:lnSpc>
                <a:spcPct val="100000"/>
              </a:lnSpc>
              <a:defRPr sz="2600"/>
            </a:lvl4pPr>
            <a:lvl5pPr algn="ctr">
              <a:lnSpc>
                <a:spcPct val="100000"/>
              </a:lnSpc>
              <a:defRPr sz="26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936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761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176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685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466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310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359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865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569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>
              <a:lumMod val="75000"/>
            </a:schemeClr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2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2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2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2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2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00D8B5F4-2C52-BF4F-A116-729BD63E5271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61E82B5F-959D-904D-9DF1-53486D7F0104}"/>
              </a:ext>
            </a:extLst>
          </p:cNvPr>
          <p:cNvSpPr txBox="1"/>
          <p:nvPr/>
        </p:nvSpPr>
        <p:spPr>
          <a:xfrm>
            <a:off x="5486400" y="2571750"/>
            <a:ext cx="3276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Daily Optimism Habits</a:t>
            </a:r>
            <a:endParaRPr lang="en-ID" sz="7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99542"/>
            <a:ext cx="6840760" cy="1800200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 startAt="14"/>
            </a:pPr>
            <a:r>
              <a:rPr lang="en-US" sz="2400" dirty="0"/>
              <a:t>Make a list about everything you</a:t>
            </a:r>
            <a:br>
              <a:rPr lang="en-US" sz="2400" dirty="0"/>
            </a:br>
            <a:r>
              <a:rPr lang="en-US" sz="2400" dirty="0"/>
              <a:t>don’t like in your life.</a:t>
            </a:r>
            <a:r>
              <a:rPr lang="en-ID" sz="2400" dirty="0"/>
              <a:t> </a:t>
            </a:r>
            <a:br>
              <a:rPr lang="en-ID" sz="2400" dirty="0"/>
            </a:br>
            <a:endParaRPr lang="en-ID" sz="2400" dirty="0"/>
          </a:p>
          <a:p>
            <a:pPr marL="514350" indent="-514350" algn="l">
              <a:buFont typeface="+mj-lt"/>
              <a:buAutoNum type="arabicPeriod" startAt="14"/>
            </a:pPr>
            <a:r>
              <a:rPr lang="en-US" sz="2400" dirty="0"/>
              <a:t>Candles can hold a special power. </a:t>
            </a:r>
            <a:endParaRPr lang="en-ID" sz="2400" dirty="0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DFAE2ED5-7F83-F949-8FAC-F82817322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2715766"/>
            <a:ext cx="2288162" cy="1689720"/>
          </a:xfrm>
          <a:prstGeom prst="rect">
            <a:avLst/>
          </a:prstGeom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809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9622"/>
            <a:ext cx="6840760" cy="2232248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 startAt="16"/>
            </a:pPr>
            <a:r>
              <a:rPr lang="en-US" sz="2400" dirty="0"/>
              <a:t>Music and dance can touch the soul. Listen to some uplifting melody every change you have. 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Even if you’re a klutz, it’s impossible not to feel happy when dancing. 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3200988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91630"/>
            <a:ext cx="6840760" cy="2016224"/>
          </a:xfrm>
        </p:spPr>
        <p:txBody>
          <a:bodyPr>
            <a:noAutofit/>
          </a:bodyPr>
          <a:lstStyle/>
          <a:p>
            <a:pPr marL="457200" indent="-457200" algn="l">
              <a:buFont typeface="+mj-lt"/>
              <a:buAutoNum type="arabicPeriod" startAt="17"/>
            </a:pPr>
            <a:r>
              <a:rPr lang="en-US" sz="2400" dirty="0"/>
              <a:t>Start each day with a purpose. </a:t>
            </a:r>
            <a:br>
              <a:rPr lang="en-US" sz="2400" dirty="0"/>
            </a:br>
            <a:r>
              <a:rPr lang="en-US" sz="2400" dirty="0"/>
              <a:t>But follow through on your plan. </a:t>
            </a:r>
            <a:br>
              <a:rPr lang="en-US" sz="2400" dirty="0"/>
            </a:br>
            <a:endParaRPr lang="en-US" sz="2400" dirty="0"/>
          </a:p>
          <a:p>
            <a:pPr marL="457200" indent="-457200" algn="l">
              <a:buFont typeface="+mj-lt"/>
              <a:buAutoNum type="arabicPeriod" startAt="17"/>
            </a:pPr>
            <a:r>
              <a:rPr lang="en-US" sz="2400" dirty="0"/>
              <a:t>Read books about successful people who dared to dream. It will inspire you to do the same.</a:t>
            </a:r>
            <a:r>
              <a:rPr lang="en-ID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73774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9582"/>
            <a:ext cx="6840760" cy="2808312"/>
          </a:xfrm>
        </p:spPr>
        <p:txBody>
          <a:bodyPr>
            <a:noAutofit/>
          </a:bodyPr>
          <a:lstStyle/>
          <a:p>
            <a:pPr marL="457200" indent="-457200" algn="l">
              <a:buFont typeface="+mj-lt"/>
              <a:buAutoNum type="arabicPeriod" startAt="19"/>
            </a:pPr>
            <a:r>
              <a:rPr lang="en-US" sz="2400" dirty="0"/>
              <a:t>Stress can make optimism difficult. 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Develop the habit of daily meditation, which is proven to be a tremendous stress reliever. 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By clearing your brain of negativism, you are able to focus on more positive aspects of your life.</a:t>
            </a:r>
            <a:endParaRPr lang="en-ID" sz="2400" dirty="0"/>
          </a:p>
          <a:p>
            <a:pPr marL="514350" indent="-514350" algn="l">
              <a:buFont typeface="+mj-lt"/>
              <a:buAutoNum type="arabicPeriod" startAt="20"/>
            </a:pP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4174403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03598"/>
            <a:ext cx="6840760" cy="100811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0"/>
            </a:pPr>
            <a:r>
              <a:rPr lang="en-US" sz="2400" dirty="0"/>
              <a:t>Tell yourself every day, “When I change my thinking, I change my life.”</a:t>
            </a:r>
            <a:endParaRPr lang="en-ID" sz="2400" dirty="0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D3DB4400-F82E-0C4A-9B89-9BDD40722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2427734"/>
            <a:ext cx="3061072" cy="203803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201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31590"/>
            <a:ext cx="6840760" cy="2736304"/>
          </a:xfrm>
        </p:spPr>
        <p:txBody>
          <a:bodyPr>
            <a:noAutofit/>
          </a:bodyPr>
          <a:lstStyle/>
          <a:p>
            <a:r>
              <a:rPr lang="en-US" dirty="0"/>
              <a:t>Optimism will enhance your life. It is the necessary ingredient for happiness and success.</a:t>
            </a:r>
            <a:r>
              <a:rPr lang="en-ID" sz="2400" dirty="0"/>
              <a:t> </a:t>
            </a:r>
            <a:br>
              <a:rPr lang="en-ID" sz="2400" dirty="0"/>
            </a:br>
            <a:endParaRPr lang="en-ID" sz="2400" dirty="0"/>
          </a:p>
          <a:p>
            <a:r>
              <a:rPr lang="en-US" dirty="0"/>
              <a:t>These are life-affirming steps that help us</a:t>
            </a:r>
            <a:br>
              <a:rPr lang="en-US" dirty="0"/>
            </a:br>
            <a:r>
              <a:rPr lang="en-US" dirty="0"/>
              <a:t>find the buried treasures in every single day.</a:t>
            </a:r>
            <a:r>
              <a:rPr lang="en-ID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9603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91630"/>
            <a:ext cx="6840760" cy="2160240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sz="2400" dirty="0"/>
              <a:t>Smile more. It’s as simple as that. You’ll be surprised at the difference it makes in your day.</a:t>
            </a:r>
            <a:br>
              <a:rPr lang="en-US" sz="2400" dirty="0"/>
            </a:br>
            <a:endParaRPr lang="en-US" sz="2400" dirty="0"/>
          </a:p>
          <a:p>
            <a:pPr marL="514350" indent="-514350" algn="l">
              <a:buFont typeface="+mj-lt"/>
              <a:buAutoNum type="arabicPeriod"/>
            </a:pPr>
            <a:r>
              <a:rPr lang="en-US" sz="2400" dirty="0"/>
              <a:t>Find something funny. </a:t>
            </a:r>
            <a:br>
              <a:rPr lang="en-US" sz="2400" dirty="0"/>
            </a:br>
            <a:r>
              <a:rPr lang="en-US" sz="2400" dirty="0"/>
              <a:t>People who laugh live longer.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1026078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9622"/>
            <a:ext cx="6840760" cy="2232248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 startAt="3"/>
            </a:pPr>
            <a:r>
              <a:rPr lang="en-US" sz="2400" dirty="0"/>
              <a:t>Make a list of all the people on whom you can depend.</a:t>
            </a:r>
            <a:r>
              <a:rPr lang="en-ID" sz="2400" dirty="0"/>
              <a:t> </a:t>
            </a:r>
            <a:br>
              <a:rPr lang="en-ID" sz="2400" dirty="0"/>
            </a:br>
            <a:endParaRPr lang="en-ID" sz="2400" dirty="0"/>
          </a:p>
          <a:p>
            <a:pPr marL="514350" indent="-514350" algn="l">
              <a:buFont typeface="+mj-lt"/>
              <a:buAutoNum type="arabicPeriod" startAt="3"/>
            </a:pPr>
            <a:r>
              <a:rPr lang="en-US" sz="2400" dirty="0"/>
              <a:t>Leave a hidden note for your spouse or your kids. Know that you’ve made their day.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297170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03598"/>
            <a:ext cx="6840760" cy="2520280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 startAt="5"/>
            </a:pPr>
            <a:r>
              <a:rPr lang="en-US" sz="2400" dirty="0"/>
              <a:t>Do a good deed. </a:t>
            </a:r>
            <a:br>
              <a:rPr lang="en-US" sz="2400" dirty="0"/>
            </a:br>
            <a:r>
              <a:rPr lang="en-US" sz="2400" dirty="0"/>
              <a:t>Karma will hit you back when you’re not looking</a:t>
            </a:r>
            <a:r>
              <a:rPr lang="en-ID" sz="2400" dirty="0"/>
              <a:t/>
            </a:r>
            <a:br>
              <a:rPr lang="en-ID" sz="2400" dirty="0"/>
            </a:br>
            <a:endParaRPr lang="en-ID" sz="2400" dirty="0"/>
          </a:p>
          <a:p>
            <a:pPr marL="514350" indent="-514350" algn="l">
              <a:buFont typeface="+mj-lt"/>
              <a:buAutoNum type="arabicPeriod" startAt="5"/>
            </a:pPr>
            <a:r>
              <a:rPr lang="en-US" sz="2400" dirty="0"/>
              <a:t>Pamper yourself. Occasionally, treat yourself to something special, whether a night out in a ritzy restaurant or a splurge outfit. 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671018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91630"/>
            <a:ext cx="6840760" cy="2232248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 startAt="7"/>
            </a:pPr>
            <a:r>
              <a:rPr lang="en-US" sz="2400" dirty="0"/>
              <a:t>Develop a tradition, whether it’s Sunday dinner, weekend brunch, or Wednesday family game night. </a:t>
            </a:r>
            <a:r>
              <a:rPr lang="en-ID" sz="2400" dirty="0"/>
              <a:t/>
            </a:r>
            <a:br>
              <a:rPr lang="en-ID" sz="2400" dirty="0"/>
            </a:br>
            <a:endParaRPr lang="en-ID" sz="2400" dirty="0"/>
          </a:p>
          <a:p>
            <a:pPr marL="514350" indent="-514350" algn="l">
              <a:buFont typeface="+mj-lt"/>
              <a:buAutoNum type="arabicPeriod" startAt="7"/>
            </a:pPr>
            <a:r>
              <a:rPr lang="en-US" sz="2400" dirty="0"/>
              <a:t>Listen to your favorite song once a day.</a:t>
            </a:r>
            <a:r>
              <a:rPr lang="en-ID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9359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7574"/>
            <a:ext cx="6840760" cy="3456384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 startAt="9"/>
            </a:pPr>
            <a:r>
              <a:rPr lang="en-US" sz="2400" dirty="0"/>
              <a:t>Explore a street or neighborhood that is unfamiliar to you. Maybe it has something</a:t>
            </a:r>
            <a:br>
              <a:rPr lang="en-US" sz="2400" dirty="0"/>
            </a:br>
            <a:r>
              <a:rPr lang="en-US" sz="2400" dirty="0"/>
              <a:t>nice to offer.</a:t>
            </a:r>
            <a:br>
              <a:rPr lang="en-US" sz="2400" dirty="0"/>
            </a:br>
            <a:endParaRPr lang="en-US" sz="2400" dirty="0"/>
          </a:p>
          <a:p>
            <a:pPr marL="514350" indent="-514350" algn="l">
              <a:buFont typeface="+mj-lt"/>
              <a:buAutoNum type="arabicPeriod" startAt="9"/>
            </a:pPr>
            <a:r>
              <a:rPr lang="en-US" sz="2400" dirty="0"/>
              <a:t>Pessimist sometimes find it difficult to</a:t>
            </a:r>
            <a:br>
              <a:rPr lang="en-US" sz="2400" dirty="0"/>
            </a:br>
            <a:r>
              <a:rPr lang="en-US" sz="2400" dirty="0"/>
              <a:t>bond with people. Become more sociable. </a:t>
            </a:r>
            <a:br>
              <a:rPr lang="en-US" sz="2400" dirty="0"/>
            </a:br>
            <a:r>
              <a:rPr lang="en-US" sz="2400" dirty="0"/>
              <a:t>Optimistic people are genuinely</a:t>
            </a:r>
            <a:br>
              <a:rPr lang="en-US" sz="2400" dirty="0"/>
            </a:br>
            <a:r>
              <a:rPr lang="en-US" sz="2400" dirty="0"/>
              <a:t>interested in others.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372894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15566"/>
            <a:ext cx="6840760" cy="3312368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 startAt="11"/>
            </a:pPr>
            <a:r>
              <a:rPr lang="en-US" sz="2400" dirty="0"/>
              <a:t>View duties as privileges. 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We can when we change “have to” to “are able to.” You are “able” to go to work because you have a job. You are “able” to pay the bills because you earn a salary. You are “able” to clean the house because you are fortunate to have a nice place to live. 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3472067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03598"/>
            <a:ext cx="6840760" cy="3312368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 startAt="12"/>
            </a:pPr>
            <a:r>
              <a:rPr lang="en-US" sz="2400" dirty="0"/>
              <a:t>Do the crossword puzzle. It’s fun, and it provides you with an instant sense of accomplishment.</a:t>
            </a:r>
            <a:br>
              <a:rPr lang="en-US" sz="2400" dirty="0"/>
            </a:br>
            <a:endParaRPr lang="en-US" sz="2400" dirty="0"/>
          </a:p>
          <a:p>
            <a:pPr marL="514350" indent="-514350" algn="l">
              <a:buFont typeface="+mj-lt"/>
              <a:buAutoNum type="arabicPeriod" startAt="12"/>
            </a:pPr>
            <a:r>
              <a:rPr lang="en-US" sz="2400" dirty="0"/>
              <a:t>You make choices every day. </a:t>
            </a:r>
            <a:br>
              <a:rPr lang="en-US" sz="2400" dirty="0"/>
            </a:br>
            <a:r>
              <a:rPr lang="en-US" sz="2400" dirty="0"/>
              <a:t>One pessimist had breakfast at the same diner for years because change of any kind unnerved him. 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360446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roduction" id="{7B35049C-12FF-FB4F-9773-5824AE14E434}" vid="{52C19A7F-B0CF-3C4F-9372-2FD43C3A5C8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2064</TotalTime>
  <Words>170</Words>
  <Application>Microsoft Office PowerPoint</Application>
  <PresentationFormat>On-screen Show (16:9)</PresentationFormat>
  <Paragraphs>24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Cally</cp:lastModifiedBy>
  <cp:revision>35</cp:revision>
  <dcterms:created xsi:type="dcterms:W3CDTF">2018-09-20T23:16:39Z</dcterms:created>
  <dcterms:modified xsi:type="dcterms:W3CDTF">2018-09-29T04:34:15Z</dcterms:modified>
</cp:coreProperties>
</file>