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385" r:id="rId3"/>
    <p:sldId id="386" r:id="rId4"/>
    <p:sldId id="388" r:id="rId5"/>
    <p:sldId id="402" r:id="rId6"/>
    <p:sldId id="263" r:id="rId7"/>
    <p:sldId id="303" r:id="rId8"/>
    <p:sldId id="304" r:id="rId9"/>
    <p:sldId id="376" r:id="rId10"/>
    <p:sldId id="354" r:id="rId11"/>
    <p:sldId id="307" r:id="rId12"/>
    <p:sldId id="356" r:id="rId13"/>
    <p:sldId id="389" r:id="rId14"/>
    <p:sldId id="390" r:id="rId15"/>
    <p:sldId id="266" r:id="rId16"/>
    <p:sldId id="324" r:id="rId17"/>
    <p:sldId id="407" r:id="rId18"/>
    <p:sldId id="394" r:id="rId19"/>
    <p:sldId id="325" r:id="rId20"/>
    <p:sldId id="326" r:id="rId21"/>
    <p:sldId id="327" r:id="rId22"/>
    <p:sldId id="408" r:id="rId23"/>
    <p:sldId id="362" r:id="rId24"/>
    <p:sldId id="329" r:id="rId25"/>
    <p:sldId id="335" r:id="rId26"/>
    <p:sldId id="395" r:id="rId27"/>
    <p:sldId id="336" r:id="rId28"/>
    <p:sldId id="337" r:id="rId29"/>
    <p:sldId id="343" r:id="rId30"/>
    <p:sldId id="346" r:id="rId31"/>
    <p:sldId id="39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7" autoAdjust="0"/>
    <p:restoredTop sz="94660"/>
  </p:normalViewPr>
  <p:slideViewPr>
    <p:cSldViewPr snapToGrid="0">
      <p:cViewPr>
        <p:scale>
          <a:sx n="26" d="100"/>
          <a:sy n="26" d="100"/>
        </p:scale>
        <p:origin x="1521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5/11/2018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901" y="2577369"/>
            <a:ext cx="10515600" cy="33076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Congratulations for taking massive action to transform your life by getting a copy of the </a:t>
            </a:r>
            <a:r>
              <a:rPr lang="en-MY" sz="4400" b="1" i="1" dirty="0">
                <a:solidFill>
                  <a:srgbClr val="FFC000"/>
                </a:solidFill>
              </a:rPr>
              <a:t>Relentless </a:t>
            </a:r>
            <a:r>
              <a:rPr lang="en-MY" sz="4400" b="1" i="1" dirty="0" smtClean="0">
                <a:solidFill>
                  <a:srgbClr val="FFC000"/>
                </a:solidFill>
              </a:rPr>
              <a:t>Optimism</a:t>
            </a:r>
            <a:endParaRPr lang="en-MY" sz="4400" b="1" i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581" y="1686911"/>
            <a:ext cx="10352874" cy="31409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By watching videos, you can learn faster than by reading the </a:t>
            </a:r>
            <a:r>
              <a:rPr lang="en-MY" sz="4400" dirty="0" err="1"/>
              <a:t>ebook</a:t>
            </a:r>
            <a:r>
              <a:rPr lang="en-MY" sz="4400" dirty="0"/>
              <a:t> as you have a voice and visuals to help you understand better…</a:t>
            </a:r>
          </a:p>
        </p:txBody>
      </p:sp>
      <p:pic>
        <p:nvPicPr>
          <p:cNvPr id="2050" name="Picture 2" descr="Image result for vid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391" y="4144360"/>
            <a:ext cx="3185023" cy="271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15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794" y="2585246"/>
            <a:ext cx="9727861" cy="2911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allows you to remember what you learned from this life-changing blueprint...</a:t>
            </a:r>
          </a:p>
        </p:txBody>
      </p:sp>
    </p:spTree>
    <p:extLst>
      <p:ext uri="{BB962C8B-B14F-4D97-AF65-F5344CB8AC3E}">
        <p14:creationId xmlns:p14="http://schemas.microsoft.com/office/powerpoint/2010/main" val="2654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373" y="945931"/>
            <a:ext cx="10515600" cy="4674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you can shortcut your way to overflowing happiness &amp; opening doors to greater opportunities.</a:t>
            </a:r>
          </a:p>
        </p:txBody>
      </p:sp>
      <p:pic>
        <p:nvPicPr>
          <p:cNvPr id="7172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601" y="3161629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729" y="2664371"/>
            <a:ext cx="10515600" cy="3197281"/>
          </a:xfrm>
        </p:spPr>
        <p:txBody>
          <a:bodyPr>
            <a:noAutofit/>
          </a:bodyPr>
          <a:lstStyle/>
          <a:p>
            <a:pPr lvl="0"/>
            <a:r>
              <a:rPr lang="en-MY" sz="3200" dirty="0">
                <a:solidFill>
                  <a:schemeClr val="bg1"/>
                </a:solidFill>
              </a:rPr>
              <a:t>Discover the secrets revealed inside Relentless Optimism with more clarity so you can easily implement the action steps.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Speed up your transformational journey by going through the course as you know watching a video is faster and more fun than reading.</a:t>
            </a:r>
          </a:p>
          <a:p>
            <a:pPr marL="0" indent="0" algn="ctr">
              <a:buNone/>
            </a:pPr>
            <a:endParaRPr lang="en-MY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82564" y="614855"/>
            <a:ext cx="100899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800" b="1" dirty="0" smtClean="0">
                <a:solidFill>
                  <a:srgbClr val="FFC000"/>
                </a:solidFill>
              </a:rPr>
              <a:t>Here’s Why You Should Get This Video Upgrade: </a:t>
            </a: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5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353" y="1213945"/>
            <a:ext cx="10515600" cy="4837794"/>
          </a:xfrm>
        </p:spPr>
        <p:txBody>
          <a:bodyPr>
            <a:noAutofit/>
          </a:bodyPr>
          <a:lstStyle/>
          <a:p>
            <a:pPr lvl="0"/>
            <a:r>
              <a:rPr lang="en-MY" sz="3200" dirty="0">
                <a:solidFill>
                  <a:schemeClr val="bg1"/>
                </a:solidFill>
              </a:rPr>
              <a:t>Remember more of what you learned so you can get more results in less time. 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Absorb what you learn faster from this course with no distractions.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Experience personal mentorship as you have a voice that speaks to you, guides you, and grabs your attention with visual graphics.</a:t>
            </a:r>
          </a:p>
          <a:p>
            <a:pPr marL="0" indent="0" algn="ctr">
              <a:buNone/>
            </a:pPr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03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624372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>
                <a:solidFill>
                  <a:srgbClr val="FFC000"/>
                </a:solidFill>
              </a:rPr>
              <a:t>Inside this amazing video upgrade, you will get 10 premium quality videos of                       </a:t>
            </a:r>
            <a:r>
              <a:rPr lang="en-MY" sz="4400" b="1" dirty="0" smtClean="0">
                <a:solidFill>
                  <a:schemeClr val="bg1"/>
                </a:solidFill>
              </a:rPr>
              <a:t>Relentless Optimism </a:t>
            </a:r>
            <a:endParaRPr lang="en-MY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758" y="271881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b="1" dirty="0">
                <a:latin typeface="+mn-lt"/>
              </a:rPr>
              <a:t> </a:t>
            </a:r>
            <a:br>
              <a:rPr lang="en-MY" b="1" dirty="0">
                <a:latin typeface="+mn-lt"/>
              </a:rPr>
            </a:br>
            <a:r>
              <a:rPr lang="en-MY" b="1" dirty="0">
                <a:latin typeface="+mn-lt"/>
              </a:rPr>
              <a:t>Here </a:t>
            </a:r>
            <a:r>
              <a:rPr lang="en-MY" b="1" dirty="0" smtClean="0">
                <a:latin typeface="+mn-lt"/>
              </a:rPr>
              <a:t>Are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he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hings </a:t>
            </a:r>
            <a:r>
              <a:rPr lang="en-MY" b="1" dirty="0">
                <a:latin typeface="+mn-lt"/>
              </a:rPr>
              <a:t>Y</a:t>
            </a:r>
            <a:r>
              <a:rPr lang="en-MY" b="1" dirty="0" smtClean="0">
                <a:latin typeface="+mn-lt"/>
              </a:rPr>
              <a:t>ou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ill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</a:t>
            </a:r>
            <a:r>
              <a:rPr lang="en-MY" b="1" dirty="0">
                <a:latin typeface="+mn-lt"/>
              </a:rPr>
              <a:t>F</a:t>
            </a:r>
            <a:r>
              <a:rPr lang="en-MY" b="1" dirty="0" smtClean="0">
                <a:latin typeface="+mn-lt"/>
              </a:rPr>
              <a:t>rom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</a:t>
            </a:r>
            <a:r>
              <a:rPr lang="en-MY" b="1" dirty="0">
                <a:latin typeface="+mn-lt"/>
              </a:rPr>
              <a:t>:</a:t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435" y="1384191"/>
            <a:ext cx="10515600" cy="4351338"/>
          </a:xfrm>
        </p:spPr>
        <p:txBody>
          <a:bodyPr>
            <a:normAutofit/>
          </a:bodyPr>
          <a:lstStyle/>
          <a:p>
            <a:r>
              <a:rPr lang="en-MY" sz="3600" dirty="0" smtClean="0"/>
              <a:t>What </a:t>
            </a:r>
            <a:r>
              <a:rPr lang="en-MY" sz="3600" dirty="0"/>
              <a:t>is </a:t>
            </a:r>
            <a:r>
              <a:rPr lang="en-MY" sz="3600" dirty="0" smtClean="0"/>
              <a:t>Optimism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Benefits </a:t>
            </a:r>
            <a:r>
              <a:rPr lang="en-MY" sz="3600" dirty="0"/>
              <a:t>of </a:t>
            </a:r>
            <a:r>
              <a:rPr lang="en-MY" sz="3600" dirty="0" smtClean="0"/>
              <a:t>Optimism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Boost </a:t>
            </a:r>
            <a:r>
              <a:rPr lang="en-MY" sz="3600" dirty="0"/>
              <a:t>Your Optimism When The Glass is </a:t>
            </a:r>
            <a:r>
              <a:rPr lang="en-MY" sz="3600" dirty="0" smtClean="0"/>
              <a:t>Half-Empty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Optimism </a:t>
            </a:r>
            <a:r>
              <a:rPr lang="en-MY" sz="3600" dirty="0"/>
              <a:t>and Relationships</a:t>
            </a:r>
          </a:p>
          <a:p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448397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483" y="1166648"/>
            <a:ext cx="10515600" cy="4821129"/>
          </a:xfrm>
        </p:spPr>
        <p:txBody>
          <a:bodyPr>
            <a:normAutofit fontScale="92500" lnSpcReduction="10000"/>
          </a:bodyPr>
          <a:lstStyle/>
          <a:p>
            <a:r>
              <a:rPr lang="en-MY" sz="3600" dirty="0"/>
              <a:t>Why Some People Are Pessimists And How To </a:t>
            </a:r>
            <a:r>
              <a:rPr lang="en-MY" sz="3600" dirty="0" smtClean="0"/>
              <a:t>Stop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Optimism </a:t>
            </a:r>
            <a:r>
              <a:rPr lang="en-MY" sz="3600" dirty="0"/>
              <a:t>and </a:t>
            </a:r>
            <a:r>
              <a:rPr lang="en-MY" sz="3600" dirty="0" smtClean="0"/>
              <a:t>Gratitude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Optimism </a:t>
            </a:r>
            <a:r>
              <a:rPr lang="en-MY" sz="3600" dirty="0"/>
              <a:t>and </a:t>
            </a:r>
            <a:r>
              <a:rPr lang="en-MY" sz="3600" dirty="0" smtClean="0"/>
              <a:t>Self-Confidence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Daily </a:t>
            </a:r>
            <a:r>
              <a:rPr lang="en-MY" sz="3600" dirty="0"/>
              <a:t>Optimism Habits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And much more waiting to be discovered inside...</a:t>
            </a:r>
          </a:p>
        </p:txBody>
      </p:sp>
    </p:spTree>
    <p:extLst>
      <p:ext uri="{BB962C8B-B14F-4D97-AF65-F5344CB8AC3E}">
        <p14:creationId xmlns:p14="http://schemas.microsoft.com/office/powerpoint/2010/main" val="314997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2595" y="1749067"/>
            <a:ext cx="9961164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I'm sure you're going to love what you will discover in this life-changing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program</a:t>
            </a: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61" y="362606"/>
            <a:ext cx="10988040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 could easily charge you $497 for the video upgrade considering the amount of success you are about to get. </a:t>
            </a:r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776" y="217309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Because I want to help more people like you to achieve the success you</a:t>
            </a:r>
            <a:r>
              <a:rPr lang="en-MY" sz="4400" b="1" dirty="0"/>
              <a:t> deserve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335" y="2431269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 this exclusive ONE-TIME OFFER, you get instant access to Relentless Optimism Video Upgrade for just </a:t>
            </a:r>
            <a:r>
              <a:rPr lang="en-MY" sz="4400" b="1" i="1" dirty="0">
                <a:solidFill>
                  <a:schemeClr val="bg1"/>
                </a:solidFill>
              </a:rPr>
              <a:t>a fraction of its total value</a:t>
            </a:r>
            <a:r>
              <a:rPr lang="en-MY" sz="4400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367" y="2666311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Plus, your purchase of this video course is backed by my 100% Iron-Clad Guarantee for the next 30 </a:t>
            </a:r>
            <a:r>
              <a:rPr lang="en-MY" sz="4400" dirty="0" smtClean="0">
                <a:solidFill>
                  <a:schemeClr val="bg1"/>
                </a:solidFill>
              </a:rPr>
              <a:t>days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162" y="2740121"/>
            <a:ext cx="10515600" cy="35191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you're not satisfied, simply return your order within 30 days for a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3105807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1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35" y="2632210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>
                <a:solidFill>
                  <a:schemeClr val="bg1"/>
                </a:solidFill>
              </a:rPr>
              <a:t>NOT </a:t>
            </a:r>
            <a:r>
              <a:rPr lang="en-MY" sz="4800" dirty="0">
                <a:solidFill>
                  <a:schemeClr val="bg1"/>
                </a:solidFill>
              </a:rPr>
              <a:t>publicly </a:t>
            </a:r>
            <a:r>
              <a:rPr lang="en-MY" sz="4800" dirty="0" smtClean="0">
                <a:solidFill>
                  <a:schemeClr val="bg1"/>
                </a:solidFill>
              </a:rPr>
              <a:t>available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4" y="2450592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This opportunity is limited only to you and others who are serious about transforming their </a:t>
            </a:r>
            <a:r>
              <a:rPr lang="en-MY" sz="4400" dirty="0" smtClean="0"/>
              <a:t>life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90548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</a:t>
            </a:r>
            <a:r>
              <a:rPr lang="en-MY" sz="4400" dirty="0" smtClean="0">
                <a:solidFill>
                  <a:schemeClr val="bg1"/>
                </a:solidFill>
              </a:rPr>
              <a:t>this video, </a:t>
            </a:r>
            <a:r>
              <a:rPr lang="en-MY" sz="4400" dirty="0">
                <a:solidFill>
                  <a:schemeClr val="bg1"/>
                </a:solidFill>
              </a:rPr>
              <a:t>you won't get to </a:t>
            </a:r>
            <a:r>
              <a:rPr lang="en-MY" sz="4400" dirty="0" smtClean="0">
                <a:solidFill>
                  <a:schemeClr val="bg1"/>
                </a:solidFill>
              </a:rPr>
              <a:t>see this offer again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8335" y="1807175"/>
            <a:ext cx="10701124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But before you go ahead and check out your copy of </a:t>
            </a:r>
            <a:r>
              <a:rPr lang="en-MY" sz="4400" b="1" i="1" dirty="0">
                <a:solidFill>
                  <a:srgbClr val="FFC000"/>
                </a:solidFill>
                <a:latin typeface="+mn-lt"/>
              </a:rPr>
              <a:t>Relentless Optimism…</a:t>
            </a:r>
          </a:p>
        </p:txBody>
      </p:sp>
    </p:spTree>
    <p:extLst>
      <p:ext uri="{BB962C8B-B14F-4D97-AF65-F5344CB8AC3E}">
        <p14:creationId xmlns:p14="http://schemas.microsoft.com/office/powerpoint/2010/main" val="23087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400" b="1" dirty="0">
                <a:solidFill>
                  <a:srgbClr val="FFC000"/>
                </a:solidFill>
              </a:rPr>
              <a:t>LOW ONE TIME </a:t>
            </a:r>
            <a:r>
              <a:rPr lang="en-MY" sz="4400" b="1" dirty="0" smtClean="0">
                <a:solidFill>
                  <a:srgbClr val="FFC000"/>
                </a:solidFill>
              </a:rPr>
              <a:t>INVESTMENT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Click On The Order Button Now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o </a:t>
            </a:r>
            <a:r>
              <a:rPr lang="en-MY" sz="4400" dirty="0">
                <a:solidFill>
                  <a:schemeClr val="bg1"/>
                </a:solidFill>
              </a:rPr>
              <a:t>G</a:t>
            </a:r>
            <a:r>
              <a:rPr lang="en-MY" sz="4400" dirty="0" smtClean="0">
                <a:solidFill>
                  <a:schemeClr val="bg1"/>
                </a:solidFill>
              </a:rPr>
              <a:t>et </a:t>
            </a:r>
            <a:r>
              <a:rPr lang="en-MY" sz="4400" dirty="0">
                <a:solidFill>
                  <a:schemeClr val="bg1"/>
                </a:solidFill>
              </a:rPr>
              <a:t>S</a:t>
            </a:r>
            <a:r>
              <a:rPr lang="en-MY" sz="4400" dirty="0" smtClean="0">
                <a:solidFill>
                  <a:schemeClr val="bg1"/>
                </a:solidFill>
              </a:rPr>
              <a:t>tarted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oday</a:t>
            </a:r>
            <a:r>
              <a:rPr lang="en-MY" sz="4400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0919" y="0"/>
            <a:ext cx="10390325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 want to offer you a </a:t>
            </a:r>
            <a:r>
              <a:rPr lang="en-MY" sz="4400" b="1" dirty="0">
                <a:solidFill>
                  <a:srgbClr val="FFC000"/>
                </a:solidFill>
                <a:latin typeface="+mn-lt"/>
              </a:rPr>
              <a:t>ONE-TIME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 opportunity to speed-up your transformational journey.</a:t>
            </a:r>
          </a:p>
        </p:txBody>
      </p:sp>
      <p:pic>
        <p:nvPicPr>
          <p:cNvPr id="1026" name="Picture 2" descr="Image result for beach hap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215" y="2725865"/>
            <a:ext cx="6581775" cy="3290888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12" y="1781496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It is an amazing offer that will compliment your new life-changing program…</a:t>
            </a: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34005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Introducing…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 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b="1" dirty="0">
                <a:solidFill>
                  <a:srgbClr val="FFC000"/>
                </a:solidFill>
              </a:rPr>
              <a:t>The Relentless Optimism Video </a:t>
            </a:r>
            <a:r>
              <a:rPr lang="en-MY" sz="4400" b="1" dirty="0" smtClean="0">
                <a:solidFill>
                  <a:srgbClr val="FFC000"/>
                </a:solidFill>
              </a:rPr>
              <a:t>Upgrade</a:t>
            </a:r>
            <a:endParaRPr lang="en-MY" sz="4400" b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163" y="2876619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 perfect companion to your Relentless Optimism blueprint.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435" y="2317531"/>
            <a:ext cx="10515600" cy="30553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Instead of reading the book from cover to cover…</a:t>
            </a: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898" y="3372914"/>
            <a:ext cx="3310102" cy="348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4035" y="2064232"/>
            <a:ext cx="10515600" cy="3228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Why not unlock all the secrets from Relentless Optimism under one sitting?</a:t>
            </a:r>
          </a:p>
        </p:txBody>
      </p:sp>
    </p:spTree>
    <p:extLst>
      <p:ext uri="{BB962C8B-B14F-4D97-AF65-F5344CB8AC3E}">
        <p14:creationId xmlns:p14="http://schemas.microsoft.com/office/powerpoint/2010/main" val="268261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3221</TotalTime>
  <Words>466</Words>
  <Application>Microsoft Office PowerPoint</Application>
  <PresentationFormat>Widescreen</PresentationFormat>
  <Paragraphs>57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Office Theme</vt:lpstr>
      <vt:lpstr>PowerPoint Presentation</vt:lpstr>
      <vt:lpstr>I'm sure you're going to love what you will discover in this life-changing program</vt:lpstr>
      <vt:lpstr>But before you go ahead and check out your copy of Relentless Optimism…</vt:lpstr>
      <vt:lpstr>I want to offer you a ONE-TIME opportunity to speed-up your transformational journey.</vt:lpstr>
      <vt:lpstr>It is an amazing offer that will compliment your new life-changing program…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  Here Are The Things You Will Get From This Video Upgrade: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107</cp:revision>
  <dcterms:created xsi:type="dcterms:W3CDTF">2017-05-11T17:27:15Z</dcterms:created>
  <dcterms:modified xsi:type="dcterms:W3CDTF">2018-11-05T12:06:12Z</dcterms:modified>
</cp:coreProperties>
</file>