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77" r:id="rId2"/>
    <p:sldId id="395" r:id="rId3"/>
    <p:sldId id="396" r:id="rId4"/>
    <p:sldId id="351" r:id="rId5"/>
    <p:sldId id="378" r:id="rId6"/>
    <p:sldId id="406" r:id="rId7"/>
    <p:sldId id="397" r:id="rId8"/>
    <p:sldId id="482" r:id="rId9"/>
    <p:sldId id="467" r:id="rId10"/>
    <p:sldId id="468" r:id="rId11"/>
    <p:sldId id="473" r:id="rId12"/>
    <p:sldId id="474" r:id="rId13"/>
    <p:sldId id="483" r:id="rId14"/>
    <p:sldId id="484" r:id="rId15"/>
    <p:sldId id="485" r:id="rId16"/>
    <p:sldId id="444" r:id="rId17"/>
    <p:sldId id="445" r:id="rId18"/>
    <p:sldId id="446" r:id="rId19"/>
    <p:sldId id="268" r:id="rId20"/>
    <p:sldId id="447" r:id="rId21"/>
    <p:sldId id="448" r:id="rId22"/>
    <p:sldId id="479" r:id="rId23"/>
    <p:sldId id="475" r:id="rId24"/>
    <p:sldId id="476" r:id="rId25"/>
    <p:sldId id="477" r:id="rId26"/>
    <p:sldId id="478" r:id="rId27"/>
    <p:sldId id="292" r:id="rId28"/>
    <p:sldId id="410" r:id="rId29"/>
    <p:sldId id="411" r:id="rId30"/>
    <p:sldId id="419" r:id="rId31"/>
    <p:sldId id="457" r:id="rId32"/>
    <p:sldId id="480" r:id="rId33"/>
    <p:sldId id="481" r:id="rId34"/>
    <p:sldId id="427" r:id="rId35"/>
    <p:sldId id="453" r:id="rId36"/>
    <p:sldId id="454" r:id="rId37"/>
    <p:sldId id="455" r:id="rId38"/>
    <p:sldId id="301" r:id="rId39"/>
    <p:sldId id="302" r:id="rId40"/>
    <p:sldId id="342" r:id="rId41"/>
    <p:sldId id="405" r:id="rId42"/>
    <p:sldId id="347"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1" autoAdjust="0"/>
    <p:restoredTop sz="94660"/>
  </p:normalViewPr>
  <p:slideViewPr>
    <p:cSldViewPr snapToGrid="0">
      <p:cViewPr varScale="1">
        <p:scale>
          <a:sx n="66" d="100"/>
          <a:sy n="66" d="100"/>
        </p:scale>
        <p:origin x="24" y="8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5/11/2018</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EBC3BCFD-5184-4F7F-88C3-39AEEA3C6D2B}" type="slidenum">
              <a:rPr lang="en-MY" smtClean="0"/>
              <a:t>9</a:t>
            </a:fld>
            <a:endParaRPr lang="en-MY"/>
          </a:p>
        </p:txBody>
      </p:sp>
    </p:spTree>
    <p:extLst>
      <p:ext uri="{BB962C8B-B14F-4D97-AF65-F5344CB8AC3E}">
        <p14:creationId xmlns:p14="http://schemas.microsoft.com/office/powerpoint/2010/main" val="3274960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EBC3BCFD-5184-4F7F-88C3-39AEEA3C6D2B}" type="slidenum">
              <a:rPr lang="en-MY" smtClean="0"/>
              <a:t>10</a:t>
            </a:fld>
            <a:endParaRPr lang="en-MY"/>
          </a:p>
        </p:txBody>
      </p:sp>
    </p:spTree>
    <p:extLst>
      <p:ext uri="{BB962C8B-B14F-4D97-AF65-F5344CB8AC3E}">
        <p14:creationId xmlns:p14="http://schemas.microsoft.com/office/powerpoint/2010/main" val="4113425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5/11/2018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59127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5/11/2018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58260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5/11/2018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4914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5/11/2018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63010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5/11/2018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5958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04B3DF7-D628-4F80-B82B-38ABDAB860CD}" type="datetimeFigureOut">
              <a:rPr lang="en-MY" smtClean="0"/>
              <a:t>5/11/2018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23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04B3DF7-D628-4F80-B82B-38ABDAB860CD}" type="datetimeFigureOut">
              <a:rPr lang="en-MY" smtClean="0"/>
              <a:t>5/11/2018</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003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04B3DF7-D628-4F80-B82B-38ABDAB860CD}" type="datetimeFigureOut">
              <a:rPr lang="en-MY" smtClean="0"/>
              <a:t>5/11/2018</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9113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5/11/2018</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7141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5/11/2018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217365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5/11/2018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05542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DF7-D628-4F80-B82B-38ABDAB860CD}" type="datetimeFigureOut">
              <a:rPr lang="en-MY" smtClean="0"/>
              <a:t>5/11/2018</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1927707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7256" y="2259576"/>
            <a:ext cx="10515600" cy="3333871"/>
          </a:xfrm>
        </p:spPr>
        <p:txBody>
          <a:bodyPr>
            <a:normAutofit/>
          </a:bodyPr>
          <a:lstStyle/>
          <a:p>
            <a:pPr marL="0" indent="0" algn="ctr">
              <a:buNone/>
            </a:pPr>
            <a:r>
              <a:rPr lang="en-MY" sz="4000" dirty="0"/>
              <a:t>If you want to attract more abundance, success, and live a life free from unnecessary stress &amp; worries, then this could be the most interesting news you could ever come across.</a:t>
            </a:r>
          </a:p>
          <a:p>
            <a:pPr marL="0" indent="0" algn="ctr">
              <a:buNone/>
            </a:pPr>
            <a:endParaRPr lang="en-MY" sz="4000" dirty="0"/>
          </a:p>
        </p:txBody>
      </p:sp>
    </p:spTree>
    <p:extLst>
      <p:ext uri="{BB962C8B-B14F-4D97-AF65-F5344CB8AC3E}">
        <p14:creationId xmlns:p14="http://schemas.microsoft.com/office/powerpoint/2010/main" val="21506874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204" y="899829"/>
            <a:ext cx="9815148" cy="2196274"/>
          </a:xfrm>
        </p:spPr>
        <p:txBody>
          <a:bodyPr>
            <a:noAutofit/>
          </a:bodyPr>
          <a:lstStyle/>
          <a:p>
            <a:pPr marL="0" indent="0" algn="ctr">
              <a:buNone/>
            </a:pPr>
            <a:r>
              <a:rPr lang="en-MY" sz="4000" dirty="0">
                <a:solidFill>
                  <a:srgbClr val="FFC000"/>
                </a:solidFill>
              </a:rPr>
              <a:t>NOW is the time to </a:t>
            </a:r>
            <a:r>
              <a:rPr lang="en-MY" sz="4000" i="1" dirty="0">
                <a:solidFill>
                  <a:srgbClr val="FFC000"/>
                </a:solidFill>
              </a:rPr>
              <a:t>‘reset’</a:t>
            </a:r>
            <a:r>
              <a:rPr lang="en-MY" sz="4000" dirty="0">
                <a:solidFill>
                  <a:srgbClr val="FFC000"/>
                </a:solidFill>
              </a:rPr>
              <a:t> your </a:t>
            </a:r>
            <a:r>
              <a:rPr lang="en-MY" sz="4000" dirty="0" err="1">
                <a:solidFill>
                  <a:srgbClr val="FFC000"/>
                </a:solidFill>
              </a:rPr>
              <a:t>mindset</a:t>
            </a:r>
            <a:r>
              <a:rPr lang="en-MY" sz="4000" dirty="0">
                <a:solidFill>
                  <a:srgbClr val="FFC000"/>
                </a:solidFill>
              </a:rPr>
              <a:t> and start achieving the success that you deserve.</a:t>
            </a:r>
          </a:p>
        </p:txBody>
      </p:sp>
      <p:pic>
        <p:nvPicPr>
          <p:cNvPr id="2050" name="Picture 2" descr="Image result for lif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8028" y="2630606"/>
            <a:ext cx="6667500" cy="33337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6579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96199"/>
            <a:ext cx="10515600" cy="1325563"/>
          </a:xfrm>
        </p:spPr>
        <p:txBody>
          <a:bodyPr>
            <a:noAutofit/>
          </a:bodyPr>
          <a:lstStyle/>
          <a:p>
            <a:pPr algn="ctr"/>
            <a:r>
              <a:rPr lang="en-MY" sz="4800" b="1" dirty="0" smtClean="0">
                <a:latin typeface="+mn-lt"/>
              </a:rPr>
              <a:t>Guess What? Your Frustration </a:t>
            </a:r>
            <a:r>
              <a:rPr lang="en-MY" sz="4800" b="1" dirty="0">
                <a:latin typeface="+mn-lt"/>
              </a:rPr>
              <a:t>E</a:t>
            </a:r>
            <a:r>
              <a:rPr lang="en-MY" sz="4800" b="1" dirty="0" smtClean="0">
                <a:latin typeface="+mn-lt"/>
              </a:rPr>
              <a:t>nds Here</a:t>
            </a:r>
            <a:r>
              <a:rPr lang="en-MY" sz="4800" b="1" dirty="0">
                <a:latin typeface="+mn-lt"/>
              </a:rPr>
              <a:t/>
            </a:r>
            <a:br>
              <a:rPr lang="en-MY" sz="4800" b="1" dirty="0">
                <a:latin typeface="+mn-lt"/>
              </a:rPr>
            </a:br>
            <a:endParaRPr lang="en-MY" sz="4800" b="1" dirty="0">
              <a:latin typeface="+mn-lt"/>
            </a:endParaRPr>
          </a:p>
        </p:txBody>
      </p:sp>
      <p:pic>
        <p:nvPicPr>
          <p:cNvPr id="5122" name="Picture 2" descr="Image result for frust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752599"/>
            <a:ext cx="9753600" cy="5105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706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363" y="1865170"/>
            <a:ext cx="5057870" cy="3356047"/>
          </a:xfrm>
          <a:prstGeom prst="rect">
            <a:avLst/>
          </a:prstGeom>
          <a:ln w="28575"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003090" y="1759094"/>
            <a:ext cx="4273447" cy="4028123"/>
          </a:xfrm>
        </p:spPr>
        <p:txBody>
          <a:bodyPr>
            <a:normAutofit/>
          </a:bodyPr>
          <a:lstStyle/>
          <a:p>
            <a:pPr marL="0" indent="0" algn="ctr">
              <a:buNone/>
            </a:pPr>
            <a:r>
              <a:rPr lang="en-MY" sz="4000" dirty="0"/>
              <a:t>Because I'm going to share with you the secrets to be relentlessly optimistic for your long-term success.</a:t>
            </a:r>
          </a:p>
          <a:p>
            <a:pPr marL="0" indent="0" algn="ctr">
              <a:buNone/>
            </a:pPr>
            <a:endParaRPr lang="en-MY" sz="3600" dirty="0"/>
          </a:p>
        </p:txBody>
      </p:sp>
    </p:spTree>
    <p:extLst>
      <p:ext uri="{BB962C8B-B14F-4D97-AF65-F5344CB8AC3E}">
        <p14:creationId xmlns:p14="http://schemas.microsoft.com/office/powerpoint/2010/main" val="326965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18543"/>
            <a:ext cx="10515600" cy="3958419"/>
          </a:xfrm>
        </p:spPr>
        <p:txBody>
          <a:bodyPr>
            <a:normAutofit/>
          </a:bodyPr>
          <a:lstStyle/>
          <a:p>
            <a:pPr marL="0" indent="0" algn="ctr">
              <a:buNone/>
            </a:pPr>
            <a:r>
              <a:rPr lang="en-MY" sz="4400" dirty="0"/>
              <a:t>There is no way in the world you will achieve success and attract abundance into your life if you failed to apply this key quality in your personal and professional life. </a:t>
            </a:r>
          </a:p>
          <a:p>
            <a:pPr marL="0" indent="0" algn="ctr">
              <a:buNone/>
            </a:pPr>
            <a:endParaRPr lang="en-MY" sz="4400" dirty="0"/>
          </a:p>
        </p:txBody>
      </p:sp>
    </p:spTree>
    <p:extLst>
      <p:ext uri="{BB962C8B-B14F-4D97-AF65-F5344CB8AC3E}">
        <p14:creationId xmlns:p14="http://schemas.microsoft.com/office/powerpoint/2010/main" val="24296692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653259"/>
            <a:ext cx="10515600" cy="3523704"/>
          </a:xfrm>
        </p:spPr>
        <p:txBody>
          <a:bodyPr>
            <a:normAutofit/>
          </a:bodyPr>
          <a:lstStyle/>
          <a:p>
            <a:pPr marL="0" indent="0" algn="ctr">
              <a:buNone/>
            </a:pPr>
            <a:r>
              <a:rPr lang="en-MY" sz="4400" dirty="0"/>
              <a:t>Now is your chance to turn your life around and finally live a life of </a:t>
            </a:r>
            <a:r>
              <a:rPr lang="en-MY" sz="4400" b="1" i="1" dirty="0"/>
              <a:t>Total </a:t>
            </a:r>
            <a:r>
              <a:rPr lang="en-MY" sz="4400" b="1" i="1" dirty="0" err="1"/>
              <a:t>Fulfillment</a:t>
            </a:r>
            <a:r>
              <a:rPr lang="en-MY" sz="4400" b="1" i="1" dirty="0"/>
              <a:t> </a:t>
            </a:r>
            <a:r>
              <a:rPr lang="en-MY" sz="4400" dirty="0"/>
              <a:t>by mastering this powerful life skill.</a:t>
            </a:r>
          </a:p>
          <a:p>
            <a:pPr marL="0" indent="0" algn="ctr">
              <a:buNone/>
            </a:pPr>
            <a:endParaRPr lang="en-MY" sz="4400" dirty="0"/>
          </a:p>
        </p:txBody>
      </p:sp>
    </p:spTree>
    <p:extLst>
      <p:ext uri="{BB962C8B-B14F-4D97-AF65-F5344CB8AC3E}">
        <p14:creationId xmlns:p14="http://schemas.microsoft.com/office/powerpoint/2010/main" val="6795826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4553" y="779265"/>
            <a:ext cx="10515600" cy="3523704"/>
          </a:xfrm>
        </p:spPr>
        <p:txBody>
          <a:bodyPr>
            <a:normAutofit/>
          </a:bodyPr>
          <a:lstStyle/>
          <a:p>
            <a:pPr marL="0" indent="0" algn="ctr">
              <a:buNone/>
            </a:pPr>
            <a:r>
              <a:rPr lang="en-MY" sz="4400" dirty="0"/>
              <a:t>This might just be the game-changer you've been looking for...</a:t>
            </a:r>
          </a:p>
        </p:txBody>
      </p:sp>
      <p:pic>
        <p:nvPicPr>
          <p:cNvPr id="4098" name="Picture 2" descr="Image result for game chang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9843" y="2322753"/>
            <a:ext cx="5533169" cy="3553630"/>
          </a:xfrm>
          <a:prstGeom prst="rect">
            <a:avLst/>
          </a:prstGeom>
          <a:ln w="28575"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303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30874"/>
            <a:ext cx="10515600" cy="1325563"/>
          </a:xfrm>
        </p:spPr>
        <p:txBody>
          <a:bodyPr/>
          <a:lstStyle/>
          <a:p>
            <a:r>
              <a:rPr lang="en-MY" b="1" dirty="0">
                <a:latin typeface="+mn-lt"/>
              </a:rPr>
              <a:t>Considering </a:t>
            </a:r>
            <a:r>
              <a:rPr lang="en-MY" b="1" dirty="0" smtClean="0">
                <a:latin typeface="+mn-lt"/>
              </a:rPr>
              <a:t>That You Will:</a:t>
            </a:r>
            <a:r>
              <a:rPr lang="en-MY" b="1" dirty="0">
                <a:latin typeface="+mn-lt"/>
              </a:rPr>
              <a:t/>
            </a:r>
            <a:br>
              <a:rPr lang="en-MY" b="1" dirty="0">
                <a:latin typeface="+mn-lt"/>
              </a:rPr>
            </a:br>
            <a:endParaRPr lang="en-MY" b="1" dirty="0">
              <a:latin typeface="+mn-lt"/>
            </a:endParaRPr>
          </a:p>
        </p:txBody>
      </p:sp>
      <p:sp>
        <p:nvSpPr>
          <p:cNvPr id="3" name="Content Placeholder 2"/>
          <p:cNvSpPr>
            <a:spLocks noGrp="1"/>
          </p:cNvSpPr>
          <p:nvPr>
            <p:ph idx="1"/>
          </p:nvPr>
        </p:nvSpPr>
        <p:spPr>
          <a:xfrm>
            <a:off x="838200" y="2623279"/>
            <a:ext cx="10515600" cy="4046035"/>
          </a:xfrm>
        </p:spPr>
        <p:txBody>
          <a:bodyPr>
            <a:noAutofit/>
          </a:bodyPr>
          <a:lstStyle/>
          <a:p>
            <a:pPr lvl="0"/>
            <a:r>
              <a:rPr lang="en-MY" sz="3600" dirty="0"/>
              <a:t>Attract more success &amp; abundance into your life </a:t>
            </a:r>
            <a:endParaRPr lang="en-MY" sz="3600" dirty="0" smtClean="0"/>
          </a:p>
          <a:p>
            <a:pPr marL="0" lvl="0" indent="0">
              <a:buNone/>
            </a:pPr>
            <a:endParaRPr lang="en-MY" sz="3600" dirty="0"/>
          </a:p>
          <a:p>
            <a:pPr lvl="0"/>
            <a:r>
              <a:rPr lang="en-MY" sz="3600" dirty="0"/>
              <a:t>Become the best version of yourself </a:t>
            </a:r>
            <a:endParaRPr lang="en-MY" sz="3600" dirty="0" smtClean="0"/>
          </a:p>
          <a:p>
            <a:pPr marL="0" lvl="0" indent="0">
              <a:buNone/>
            </a:pPr>
            <a:endParaRPr lang="en-MY" sz="3600" dirty="0"/>
          </a:p>
          <a:p>
            <a:pPr lvl="0"/>
            <a:r>
              <a:rPr lang="en-MY" sz="3600" dirty="0"/>
              <a:t>Have a more positive attitude towards life</a:t>
            </a:r>
          </a:p>
        </p:txBody>
      </p:sp>
    </p:spTree>
    <p:extLst>
      <p:ext uri="{BB962C8B-B14F-4D97-AF65-F5344CB8AC3E}">
        <p14:creationId xmlns:p14="http://schemas.microsoft.com/office/powerpoint/2010/main" val="293161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9255" y="1070742"/>
            <a:ext cx="10515600" cy="4508943"/>
          </a:xfrm>
        </p:spPr>
        <p:txBody>
          <a:bodyPr>
            <a:noAutofit/>
          </a:bodyPr>
          <a:lstStyle/>
          <a:p>
            <a:pPr lvl="0"/>
            <a:r>
              <a:rPr lang="en-MY" sz="3400" dirty="0"/>
              <a:t>Fight stress, anxiety, and depression without harmful </a:t>
            </a:r>
            <a:r>
              <a:rPr lang="en-MY" sz="3400" dirty="0" smtClean="0"/>
              <a:t>medications</a:t>
            </a:r>
          </a:p>
          <a:p>
            <a:pPr marL="0" lvl="0" indent="0">
              <a:buNone/>
            </a:pPr>
            <a:endParaRPr lang="en-MY" sz="3400" dirty="0"/>
          </a:p>
          <a:p>
            <a:pPr lvl="0"/>
            <a:r>
              <a:rPr lang="en-MY" sz="3400" dirty="0"/>
              <a:t>Accomplish any desired goals in </a:t>
            </a:r>
            <a:r>
              <a:rPr lang="en-MY" sz="3400" dirty="0" smtClean="0"/>
              <a:t>life</a:t>
            </a:r>
          </a:p>
          <a:p>
            <a:pPr marL="0" lvl="0" indent="0">
              <a:buNone/>
            </a:pPr>
            <a:endParaRPr lang="en-MY" sz="3400" dirty="0"/>
          </a:p>
          <a:p>
            <a:pPr lvl="0"/>
            <a:r>
              <a:rPr lang="en-MY" sz="3400" dirty="0"/>
              <a:t>Create a massive impact on your own life and the people around </a:t>
            </a:r>
            <a:r>
              <a:rPr lang="en-MY" sz="3400" dirty="0" smtClean="0"/>
              <a:t>you</a:t>
            </a:r>
          </a:p>
          <a:p>
            <a:pPr marL="0" lvl="0" indent="0">
              <a:buNone/>
            </a:pPr>
            <a:endParaRPr lang="en-MY" sz="3400" dirty="0"/>
          </a:p>
          <a:p>
            <a:pPr lvl="0"/>
            <a:r>
              <a:rPr lang="en-MY" sz="3400" dirty="0"/>
              <a:t>Unleash your full potential and get more out of life! </a:t>
            </a:r>
          </a:p>
        </p:txBody>
      </p:sp>
    </p:spTree>
    <p:extLst>
      <p:ext uri="{BB962C8B-B14F-4D97-AF65-F5344CB8AC3E}">
        <p14:creationId xmlns:p14="http://schemas.microsoft.com/office/powerpoint/2010/main" val="37735189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95523" y="894264"/>
            <a:ext cx="10515600" cy="5014975"/>
          </a:xfrm>
        </p:spPr>
        <p:txBody>
          <a:bodyPr>
            <a:normAutofit/>
          </a:bodyPr>
          <a:lstStyle/>
          <a:p>
            <a:pPr marL="0" indent="0" algn="ctr">
              <a:buNone/>
            </a:pPr>
            <a:r>
              <a:rPr lang="en-MY" sz="4400" dirty="0"/>
              <a:t>You will start seeing changes in your life as fast as 30 days!</a:t>
            </a:r>
          </a:p>
        </p:txBody>
      </p:sp>
      <p:pic>
        <p:nvPicPr>
          <p:cNvPr id="5122" name="Picture 2" descr="Image result for chan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345" y="2485575"/>
            <a:ext cx="4975983" cy="36822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317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853" y="1809272"/>
            <a:ext cx="10515600" cy="2743966"/>
          </a:xfrm>
        </p:spPr>
        <p:txBody>
          <a:bodyPr>
            <a:noAutofit/>
          </a:bodyPr>
          <a:lstStyle/>
          <a:p>
            <a:pPr marL="0" indent="0" algn="ctr">
              <a:buNone/>
            </a:pPr>
            <a:r>
              <a:rPr lang="en-MY" sz="4400" dirty="0">
                <a:solidFill>
                  <a:schemeClr val="bg1"/>
                </a:solidFill>
              </a:rPr>
              <a:t>Introducing...</a:t>
            </a:r>
          </a:p>
          <a:p>
            <a:pPr marL="0" indent="0" algn="ctr">
              <a:buNone/>
            </a:pPr>
            <a:r>
              <a:rPr lang="en-MY" sz="4400" dirty="0">
                <a:solidFill>
                  <a:srgbClr val="FFC000"/>
                </a:solidFill>
              </a:rPr>
              <a:t> </a:t>
            </a:r>
          </a:p>
          <a:p>
            <a:pPr marL="0" indent="0" algn="ctr">
              <a:buNone/>
            </a:pPr>
            <a:r>
              <a:rPr lang="en-MY" sz="4400" dirty="0">
                <a:solidFill>
                  <a:srgbClr val="FFC000"/>
                </a:solidFill>
              </a:rPr>
              <a:t>Relentless Optimism - The Key To Overflowing Happiness &amp; Unseen Opportunities</a:t>
            </a:r>
          </a:p>
        </p:txBody>
      </p:sp>
    </p:spTree>
    <p:extLst>
      <p:ext uri="{BB962C8B-B14F-4D97-AF65-F5344CB8AC3E}">
        <p14:creationId xmlns:p14="http://schemas.microsoft.com/office/powerpoint/2010/main" val="4225685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1992" y="2074166"/>
            <a:ext cx="10462780" cy="3342323"/>
          </a:xfrm>
        </p:spPr>
        <p:txBody>
          <a:bodyPr>
            <a:normAutofit/>
          </a:bodyPr>
          <a:lstStyle/>
          <a:p>
            <a:pPr marL="0" indent="0" algn="ctr">
              <a:buNone/>
            </a:pPr>
            <a:r>
              <a:rPr lang="en-MY" sz="4000" dirty="0"/>
              <a:t>You are about to discover the key attitude to go against all odds in life, the </a:t>
            </a:r>
            <a:r>
              <a:rPr lang="en-MY" sz="4000" b="1" i="1" dirty="0"/>
              <a:t>ONE</a:t>
            </a:r>
            <a:r>
              <a:rPr lang="en-MY" sz="4000" dirty="0"/>
              <a:t> secret sauce to your long-term success. By mastering this skill, you can lead a happier, calmer and stress-free life.</a:t>
            </a:r>
          </a:p>
        </p:txBody>
      </p:sp>
    </p:spTree>
    <p:extLst>
      <p:ext uri="{BB962C8B-B14F-4D97-AF65-F5344CB8AC3E}">
        <p14:creationId xmlns:p14="http://schemas.microsoft.com/office/powerpoint/2010/main" val="208709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3115" y="2668250"/>
            <a:ext cx="10723808" cy="2174086"/>
          </a:xfrm>
        </p:spPr>
        <p:txBody>
          <a:bodyPr>
            <a:noAutofit/>
          </a:bodyPr>
          <a:lstStyle/>
          <a:p>
            <a:pPr marL="0" indent="0" algn="ctr">
              <a:buNone/>
            </a:pPr>
            <a:r>
              <a:rPr lang="en-MY" sz="4400" dirty="0">
                <a:solidFill>
                  <a:srgbClr val="FFC000"/>
                </a:solidFill>
              </a:rPr>
              <a:t>“</a:t>
            </a:r>
            <a:r>
              <a:rPr lang="en-MY" sz="4400" dirty="0">
                <a:solidFill>
                  <a:schemeClr val="bg1"/>
                </a:solidFill>
              </a:rPr>
              <a:t>Relentless Optimism</a:t>
            </a:r>
            <a:r>
              <a:rPr lang="en-MY" sz="4400" dirty="0">
                <a:solidFill>
                  <a:srgbClr val="FFC000"/>
                </a:solidFill>
              </a:rPr>
              <a:t>” is the ultimate guide to attract more success and abundance into your life. </a:t>
            </a:r>
          </a:p>
        </p:txBody>
      </p:sp>
    </p:spTree>
    <p:extLst>
      <p:ext uri="{BB962C8B-B14F-4D97-AF65-F5344CB8AC3E}">
        <p14:creationId xmlns:p14="http://schemas.microsoft.com/office/powerpoint/2010/main" val="18415966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6155" y="2008681"/>
            <a:ext cx="10351379" cy="2007557"/>
          </a:xfrm>
        </p:spPr>
        <p:txBody>
          <a:bodyPr>
            <a:noAutofit/>
          </a:bodyPr>
          <a:lstStyle/>
          <a:p>
            <a:pPr marL="0" indent="0" algn="ctr">
              <a:buNone/>
            </a:pPr>
            <a:r>
              <a:rPr lang="en-MY" sz="4000" dirty="0">
                <a:solidFill>
                  <a:schemeClr val="bg1"/>
                </a:solidFill>
              </a:rPr>
              <a:t>You will master the key attitude to go against all odds in life, which is the secret sauce to long-term success. By mastering the power of relentless optimism, you will live a happier, calmer and stress-free life.</a:t>
            </a:r>
          </a:p>
        </p:txBody>
      </p:sp>
    </p:spTree>
    <p:extLst>
      <p:ext uri="{BB962C8B-B14F-4D97-AF65-F5344CB8AC3E}">
        <p14:creationId xmlns:p14="http://schemas.microsoft.com/office/powerpoint/2010/main" val="9273647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927" y="782815"/>
            <a:ext cx="10434325" cy="2611666"/>
          </a:xfrm>
        </p:spPr>
        <p:txBody>
          <a:bodyPr>
            <a:noAutofit/>
          </a:bodyPr>
          <a:lstStyle/>
          <a:p>
            <a:pPr marL="0" indent="0" algn="ctr">
              <a:buNone/>
            </a:pPr>
            <a:r>
              <a:rPr lang="en-MY" sz="4400" dirty="0"/>
              <a:t>If you are serious about achieving your goals and dreams… then this blueprint is MEANT for you. </a:t>
            </a:r>
          </a:p>
          <a:p>
            <a:pPr marL="0" indent="0" algn="ctr">
              <a:buNone/>
            </a:pPr>
            <a:r>
              <a:rPr lang="en-MY" sz="4400" dirty="0"/>
              <a:t> </a:t>
            </a:r>
          </a:p>
        </p:txBody>
      </p:sp>
      <p:pic>
        <p:nvPicPr>
          <p:cNvPr id="6146" name="Picture 2" descr="Image result for go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3042" y="3096875"/>
            <a:ext cx="4788958" cy="376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5281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6782"/>
            <a:ext cx="10515600" cy="1325563"/>
          </a:xfrm>
        </p:spPr>
        <p:txBody>
          <a:bodyPr>
            <a:normAutofit fontScale="90000"/>
          </a:bodyPr>
          <a:lstStyle/>
          <a:p>
            <a:pPr algn="ctr"/>
            <a:r>
              <a:rPr lang="en-MY" b="1" dirty="0">
                <a:latin typeface="+mn-lt"/>
              </a:rPr>
              <a:t>Here’s What You Will Get </a:t>
            </a:r>
            <a:r>
              <a:rPr lang="en-MY" b="1" dirty="0" smtClean="0">
                <a:latin typeface="+mn-lt"/>
              </a:rPr>
              <a:t>From Relentless Optimism:</a:t>
            </a:r>
            <a:r>
              <a:rPr lang="en-MY" b="1" dirty="0">
                <a:latin typeface="+mn-lt"/>
              </a:rPr>
              <a:t/>
            </a:r>
            <a:br>
              <a:rPr lang="en-MY" b="1" dirty="0">
                <a:latin typeface="+mn-lt"/>
              </a:rPr>
            </a:br>
            <a:endParaRPr lang="en-MY" b="1" dirty="0">
              <a:latin typeface="+mn-lt"/>
            </a:endParaRPr>
          </a:p>
        </p:txBody>
      </p:sp>
      <p:sp>
        <p:nvSpPr>
          <p:cNvPr id="3" name="Content Placeholder 2"/>
          <p:cNvSpPr>
            <a:spLocks noGrp="1"/>
          </p:cNvSpPr>
          <p:nvPr>
            <p:ph idx="1"/>
          </p:nvPr>
        </p:nvSpPr>
        <p:spPr>
          <a:xfrm>
            <a:off x="838200" y="2087453"/>
            <a:ext cx="10515600" cy="3657601"/>
          </a:xfrm>
        </p:spPr>
        <p:txBody>
          <a:bodyPr>
            <a:noAutofit/>
          </a:bodyPr>
          <a:lstStyle/>
          <a:p>
            <a:pPr marL="0" indent="0">
              <a:buNone/>
            </a:pPr>
            <a:endParaRPr lang="en-MY" dirty="0"/>
          </a:p>
          <a:p>
            <a:pPr lvl="0"/>
            <a:r>
              <a:rPr lang="en-MY" dirty="0"/>
              <a:t>The differences between an optimist &amp; a pessimist described in 8 different life </a:t>
            </a:r>
            <a:r>
              <a:rPr lang="en-MY" dirty="0" smtClean="0"/>
              <a:t>situations</a:t>
            </a:r>
          </a:p>
          <a:p>
            <a:pPr marL="0" lvl="0" indent="0">
              <a:buNone/>
            </a:pPr>
            <a:endParaRPr lang="en-MY" dirty="0"/>
          </a:p>
          <a:p>
            <a:pPr lvl="0"/>
            <a:r>
              <a:rPr lang="en-MY" dirty="0"/>
              <a:t>A research by a group of psychologists reveals an important element crucial for your </a:t>
            </a:r>
            <a:r>
              <a:rPr lang="en-MY" dirty="0" smtClean="0"/>
              <a:t>success</a:t>
            </a:r>
          </a:p>
          <a:p>
            <a:pPr lvl="0"/>
            <a:endParaRPr lang="en-MY" dirty="0"/>
          </a:p>
          <a:p>
            <a:pPr lvl="0"/>
            <a:r>
              <a:rPr lang="en-MY" dirty="0" smtClean="0"/>
              <a:t>How </a:t>
            </a:r>
            <a:r>
              <a:rPr lang="en-MY" dirty="0"/>
              <a:t>being an optimist will prevent you from ‘heart-breaks’ and medical </a:t>
            </a:r>
            <a:r>
              <a:rPr lang="en-MY" dirty="0" smtClean="0"/>
              <a:t>ailments</a:t>
            </a:r>
          </a:p>
          <a:p>
            <a:pPr marL="0" lvl="0" indent="0">
              <a:buNone/>
            </a:pPr>
            <a:endParaRPr lang="en-MY" dirty="0"/>
          </a:p>
        </p:txBody>
      </p:sp>
    </p:spTree>
    <p:extLst>
      <p:ext uri="{BB962C8B-B14F-4D97-AF65-F5344CB8AC3E}">
        <p14:creationId xmlns:p14="http://schemas.microsoft.com/office/powerpoint/2010/main" val="42744154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500" y="1259175"/>
            <a:ext cx="10515600" cy="5825943"/>
          </a:xfrm>
        </p:spPr>
        <p:txBody>
          <a:bodyPr>
            <a:normAutofit/>
          </a:bodyPr>
          <a:lstStyle/>
          <a:p>
            <a:pPr lvl="0"/>
            <a:r>
              <a:rPr lang="en-MY" dirty="0"/>
              <a:t>9 major life-threatening diseases that can be avoided by simply being optimistic</a:t>
            </a:r>
          </a:p>
          <a:p>
            <a:endParaRPr lang="en-MY" dirty="0" smtClean="0"/>
          </a:p>
          <a:p>
            <a:pPr lvl="0"/>
            <a:r>
              <a:rPr lang="en-MY" dirty="0" smtClean="0"/>
              <a:t>One </a:t>
            </a:r>
            <a:r>
              <a:rPr lang="en-MY" dirty="0"/>
              <a:t>‘cruel’ fact of life you must accept even by optimists. Conquer &amp; accept this, and you will be on your way to </a:t>
            </a:r>
            <a:r>
              <a:rPr lang="en-MY" dirty="0" smtClean="0"/>
              <a:t>greatness</a:t>
            </a:r>
          </a:p>
          <a:p>
            <a:pPr lvl="0"/>
            <a:endParaRPr lang="en-MY" dirty="0"/>
          </a:p>
          <a:p>
            <a:pPr lvl="0"/>
            <a:r>
              <a:rPr lang="en-MY" dirty="0" smtClean="0"/>
              <a:t>9 </a:t>
            </a:r>
            <a:r>
              <a:rPr lang="en-MY" dirty="0"/>
              <a:t>ways to boost your optimism when Everything seems to go </a:t>
            </a:r>
            <a:r>
              <a:rPr lang="en-MY" dirty="0" smtClean="0"/>
              <a:t>wrong</a:t>
            </a:r>
            <a:endParaRPr lang="en-MY" dirty="0" smtClean="0"/>
          </a:p>
          <a:p>
            <a:pPr marL="0" lvl="0" indent="0">
              <a:buNone/>
            </a:pPr>
            <a:endParaRPr lang="en-MY" dirty="0"/>
          </a:p>
          <a:p>
            <a:pPr lvl="0"/>
            <a:r>
              <a:rPr lang="en-MY" dirty="0"/>
              <a:t>How a simple walk in the park can boost your level of </a:t>
            </a:r>
            <a:r>
              <a:rPr lang="en-MY" dirty="0" smtClean="0"/>
              <a:t>optimism</a:t>
            </a:r>
          </a:p>
          <a:p>
            <a:pPr marL="0" lvl="0" indent="0">
              <a:buNone/>
            </a:pPr>
            <a:endParaRPr lang="en-MY" dirty="0"/>
          </a:p>
          <a:p>
            <a:endParaRPr lang="en-MY" dirty="0"/>
          </a:p>
        </p:txBody>
      </p:sp>
    </p:spTree>
    <p:extLst>
      <p:ext uri="{BB962C8B-B14F-4D97-AF65-F5344CB8AC3E}">
        <p14:creationId xmlns:p14="http://schemas.microsoft.com/office/powerpoint/2010/main" val="14397299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1173480"/>
            <a:ext cx="10515600" cy="5125403"/>
          </a:xfrm>
        </p:spPr>
        <p:txBody>
          <a:bodyPr>
            <a:normAutofit/>
          </a:bodyPr>
          <a:lstStyle/>
          <a:p>
            <a:pPr lvl="0"/>
            <a:r>
              <a:rPr lang="en-MY" dirty="0"/>
              <a:t>Fuel your relationship with relentless optimism by applying these 4 life </a:t>
            </a:r>
            <a:r>
              <a:rPr lang="en-MY" dirty="0" smtClean="0"/>
              <a:t>hacks</a:t>
            </a:r>
          </a:p>
          <a:p>
            <a:pPr marL="0" lvl="0" indent="0">
              <a:buNone/>
            </a:pPr>
            <a:endParaRPr lang="en-MY" dirty="0"/>
          </a:p>
          <a:p>
            <a:pPr lvl="0"/>
            <a:r>
              <a:rPr lang="en-MY" dirty="0"/>
              <a:t>If being optimistic will make you successful, then why so many people are still so pessimistic? </a:t>
            </a:r>
            <a:endParaRPr lang="en-MY" dirty="0" smtClean="0"/>
          </a:p>
          <a:p>
            <a:pPr lvl="0"/>
            <a:endParaRPr lang="en-MY" dirty="0"/>
          </a:p>
          <a:p>
            <a:pPr lvl="0"/>
            <a:r>
              <a:rPr lang="en-MY" dirty="0" smtClean="0"/>
              <a:t>The </a:t>
            </a:r>
            <a:r>
              <a:rPr lang="en-MY" dirty="0"/>
              <a:t>8 dangerous characteristics of a </a:t>
            </a:r>
            <a:r>
              <a:rPr lang="en-MY" dirty="0" smtClean="0"/>
              <a:t>pessimist</a:t>
            </a:r>
          </a:p>
          <a:p>
            <a:pPr lvl="0"/>
            <a:endParaRPr lang="en-MY" dirty="0"/>
          </a:p>
          <a:p>
            <a:r>
              <a:rPr lang="en-MY" dirty="0" smtClean="0"/>
              <a:t> </a:t>
            </a:r>
            <a:r>
              <a:rPr lang="en-MY" dirty="0"/>
              <a:t>6 ways you can master the power of gratitude </a:t>
            </a:r>
          </a:p>
          <a:p>
            <a:pPr lvl="0"/>
            <a:endParaRPr lang="en-MY" dirty="0"/>
          </a:p>
          <a:p>
            <a:pPr lvl="0"/>
            <a:endParaRPr lang="en-MY" dirty="0"/>
          </a:p>
        </p:txBody>
      </p:sp>
    </p:spTree>
    <p:extLst>
      <p:ext uri="{BB962C8B-B14F-4D97-AF65-F5344CB8AC3E}">
        <p14:creationId xmlns:p14="http://schemas.microsoft.com/office/powerpoint/2010/main" val="17602680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4939" y="1205782"/>
            <a:ext cx="10515600" cy="4351338"/>
          </a:xfrm>
        </p:spPr>
        <p:txBody>
          <a:bodyPr>
            <a:noAutofit/>
          </a:bodyPr>
          <a:lstStyle/>
          <a:p>
            <a:pPr lvl="0"/>
            <a:r>
              <a:rPr lang="en-MY" sz="2700" dirty="0"/>
              <a:t>7 Power Tips to instantly boost your </a:t>
            </a:r>
            <a:r>
              <a:rPr lang="en-MY" sz="2700" dirty="0" smtClean="0"/>
              <a:t>self-confidence</a:t>
            </a:r>
          </a:p>
          <a:p>
            <a:pPr marL="0" lvl="0" indent="0">
              <a:buNone/>
            </a:pPr>
            <a:endParaRPr lang="en-MY" sz="2700" dirty="0"/>
          </a:p>
          <a:p>
            <a:pPr lvl="0"/>
            <a:r>
              <a:rPr lang="en-MY" sz="2700" dirty="0"/>
              <a:t>20 daily habits you can practice to become more optimistic and have a more positive outlook towards life</a:t>
            </a:r>
          </a:p>
          <a:p>
            <a:pPr marL="0" indent="0">
              <a:buNone/>
            </a:pPr>
            <a:endParaRPr lang="en-MY" sz="2700" dirty="0"/>
          </a:p>
          <a:p>
            <a:r>
              <a:rPr lang="en-MY" sz="2700" dirty="0"/>
              <a:t>... And so much more waiting to be uncovered inside!</a:t>
            </a:r>
          </a:p>
          <a:p>
            <a:endParaRPr lang="en-MY" sz="2700" dirty="0"/>
          </a:p>
        </p:txBody>
      </p:sp>
      <p:pic>
        <p:nvPicPr>
          <p:cNvPr id="7170" name="Picture 2"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r="2814" b="16197"/>
          <a:stretch/>
        </p:blipFill>
        <p:spPr bwMode="auto">
          <a:xfrm>
            <a:off x="8476343" y="4468265"/>
            <a:ext cx="3367314" cy="2177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39541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966205"/>
            <a:ext cx="10515600" cy="3271717"/>
          </a:xfrm>
        </p:spPr>
        <p:txBody>
          <a:bodyPr>
            <a:normAutofit/>
          </a:bodyPr>
          <a:lstStyle/>
          <a:p>
            <a:pPr marL="0" indent="0" algn="ctr">
              <a:buNone/>
            </a:pPr>
            <a:r>
              <a:rPr lang="en-MY" sz="5700" dirty="0" smtClean="0">
                <a:solidFill>
                  <a:schemeClr val="bg1"/>
                </a:solidFill>
              </a:rPr>
              <a:t>So Here’s </a:t>
            </a:r>
            <a:r>
              <a:rPr lang="en-MY" sz="5700" dirty="0">
                <a:solidFill>
                  <a:schemeClr val="bg1"/>
                </a:solidFill>
              </a:rPr>
              <a:t>T</a:t>
            </a:r>
            <a:r>
              <a:rPr lang="en-MY" sz="5700" dirty="0" smtClean="0">
                <a:solidFill>
                  <a:schemeClr val="bg1"/>
                </a:solidFill>
              </a:rPr>
              <a:t>he </a:t>
            </a:r>
            <a:r>
              <a:rPr lang="en-MY" sz="5700" dirty="0">
                <a:solidFill>
                  <a:schemeClr val="bg1"/>
                </a:solidFill>
              </a:rPr>
              <a:t>G</a:t>
            </a:r>
            <a:r>
              <a:rPr lang="en-MY" sz="5700" dirty="0" smtClean="0">
                <a:solidFill>
                  <a:schemeClr val="bg1"/>
                </a:solidFill>
              </a:rPr>
              <a:t>ood </a:t>
            </a:r>
            <a:r>
              <a:rPr lang="en-MY" sz="5700" dirty="0">
                <a:solidFill>
                  <a:schemeClr val="bg1"/>
                </a:solidFill>
              </a:rPr>
              <a:t>N</a:t>
            </a:r>
            <a:r>
              <a:rPr lang="en-MY" sz="5700" dirty="0" smtClean="0">
                <a:solidFill>
                  <a:schemeClr val="bg1"/>
                </a:solidFill>
              </a:rPr>
              <a:t>ews</a:t>
            </a:r>
            <a:r>
              <a:rPr lang="en-MY" sz="5700" dirty="0">
                <a:solidFill>
                  <a:schemeClr val="bg1"/>
                </a:solidFill>
              </a:rPr>
              <a:t>…</a:t>
            </a:r>
          </a:p>
          <a:p>
            <a:pPr marL="0" indent="0" algn="ctr">
              <a:buNone/>
            </a:pPr>
            <a:endParaRPr lang="en-MY" sz="5700" b="1" dirty="0">
              <a:solidFill>
                <a:schemeClr val="bg1"/>
              </a:solidFill>
            </a:endParaRPr>
          </a:p>
        </p:txBody>
      </p:sp>
    </p:spTree>
    <p:extLst>
      <p:ext uri="{BB962C8B-B14F-4D97-AF65-F5344CB8AC3E}">
        <p14:creationId xmlns:p14="http://schemas.microsoft.com/office/powerpoint/2010/main" val="879644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1989" y="2901406"/>
            <a:ext cx="10515600" cy="2610802"/>
          </a:xfrm>
        </p:spPr>
        <p:txBody>
          <a:bodyPr>
            <a:normAutofit/>
          </a:bodyPr>
          <a:lstStyle/>
          <a:p>
            <a:pPr marL="0" indent="0" algn="ctr">
              <a:buNone/>
            </a:pPr>
            <a:r>
              <a:rPr lang="en-MY" sz="4400" dirty="0">
                <a:solidFill>
                  <a:schemeClr val="bg1"/>
                </a:solidFill>
              </a:rPr>
              <a:t>You </a:t>
            </a:r>
            <a:r>
              <a:rPr lang="en-MY" sz="4400" dirty="0" smtClean="0">
                <a:solidFill>
                  <a:schemeClr val="bg1"/>
                </a:solidFill>
              </a:rPr>
              <a:t>get</a:t>
            </a:r>
            <a:r>
              <a:rPr lang="en-MY" sz="4400" dirty="0" smtClean="0">
                <a:solidFill>
                  <a:srgbClr val="FFC000"/>
                </a:solidFill>
              </a:rPr>
              <a:t> </a:t>
            </a:r>
            <a:r>
              <a:rPr lang="en-MY" sz="4400" b="1" i="1" dirty="0" smtClean="0">
                <a:solidFill>
                  <a:srgbClr val="FFC000"/>
                </a:solidFill>
              </a:rPr>
              <a:t>Relentless Optimism </a:t>
            </a:r>
            <a:r>
              <a:rPr lang="en-MY" sz="4400" dirty="0" smtClean="0">
                <a:solidFill>
                  <a:schemeClr val="bg1"/>
                </a:solidFill>
              </a:rPr>
              <a:t>at </a:t>
            </a:r>
            <a:r>
              <a:rPr lang="en-MY" sz="4400" dirty="0">
                <a:solidFill>
                  <a:schemeClr val="bg1"/>
                </a:solidFill>
              </a:rPr>
              <a:t>a low one-time investment.</a:t>
            </a:r>
          </a:p>
        </p:txBody>
      </p:sp>
    </p:spTree>
    <p:extLst>
      <p:ext uri="{BB962C8B-B14F-4D97-AF65-F5344CB8AC3E}">
        <p14:creationId xmlns:p14="http://schemas.microsoft.com/office/powerpoint/2010/main" val="22947310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06780" y="1849374"/>
            <a:ext cx="10515600" cy="2961323"/>
          </a:xfrm>
        </p:spPr>
        <p:txBody>
          <a:bodyPr>
            <a:normAutofit/>
          </a:bodyPr>
          <a:lstStyle/>
          <a:p>
            <a:pPr marL="0" indent="0" algn="ctr">
              <a:buNone/>
            </a:pPr>
            <a:r>
              <a:rPr lang="en-MY" sz="4400" dirty="0">
                <a:solidFill>
                  <a:schemeClr val="bg1"/>
                </a:solidFill>
              </a:rPr>
              <a:t> </a:t>
            </a:r>
          </a:p>
          <a:p>
            <a:pPr marL="0" indent="0" algn="ctr">
              <a:buNone/>
            </a:pPr>
            <a:r>
              <a:rPr lang="en-MY" sz="4400" dirty="0" smtClean="0">
                <a:solidFill>
                  <a:schemeClr val="bg1"/>
                </a:solidFill>
              </a:rPr>
              <a:t>Just know that </a:t>
            </a:r>
            <a:r>
              <a:rPr lang="en-MY" sz="4400" dirty="0">
                <a:solidFill>
                  <a:schemeClr val="bg1"/>
                </a:solidFill>
              </a:rPr>
              <a:t>this blueprint is worth so much more than what I'm offering to you right </a:t>
            </a:r>
            <a:r>
              <a:rPr lang="en-MY" sz="4400" dirty="0" smtClean="0">
                <a:solidFill>
                  <a:schemeClr val="bg1"/>
                </a:solidFill>
              </a:rPr>
              <a:t>now</a:t>
            </a:r>
            <a:endParaRPr lang="en-MY" sz="4400" dirty="0">
              <a:solidFill>
                <a:schemeClr val="bg1"/>
              </a:solidFill>
            </a:endParaRPr>
          </a:p>
        </p:txBody>
      </p:sp>
    </p:spTree>
    <p:extLst>
      <p:ext uri="{BB962C8B-B14F-4D97-AF65-F5344CB8AC3E}">
        <p14:creationId xmlns:p14="http://schemas.microsoft.com/office/powerpoint/2010/main" val="2757974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9896" y="3004254"/>
            <a:ext cx="9787933" cy="3068003"/>
          </a:xfrm>
        </p:spPr>
        <p:txBody>
          <a:bodyPr>
            <a:noAutofit/>
          </a:bodyPr>
          <a:lstStyle/>
          <a:p>
            <a:pPr marL="0" indent="0" algn="ctr">
              <a:buNone/>
            </a:pPr>
            <a:r>
              <a:rPr lang="en-MY" sz="4800" dirty="0" smtClean="0"/>
              <a:t>But before I share with you what it is…</a:t>
            </a:r>
            <a:endParaRPr lang="en-MY" sz="4800" dirty="0"/>
          </a:p>
        </p:txBody>
      </p:sp>
    </p:spTree>
    <p:extLst>
      <p:ext uri="{BB962C8B-B14F-4D97-AF65-F5344CB8AC3E}">
        <p14:creationId xmlns:p14="http://schemas.microsoft.com/office/powerpoint/2010/main" val="798120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008" y="1236015"/>
            <a:ext cx="10515600" cy="3418523"/>
          </a:xfrm>
        </p:spPr>
        <p:txBody>
          <a:bodyPr>
            <a:normAutofit/>
          </a:bodyPr>
          <a:lstStyle/>
          <a:p>
            <a:pPr marL="0" indent="0" algn="ctr">
              <a:buNone/>
            </a:pPr>
            <a:r>
              <a:rPr lang="en-MY" sz="4400" dirty="0"/>
              <a:t>But I'll only be charging you a tiny fraction of its total value.</a:t>
            </a:r>
          </a:p>
        </p:txBody>
      </p:sp>
      <p:pic>
        <p:nvPicPr>
          <p:cNvPr id="9218" name="Picture 2" descr="Image result for CHE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6031" y="3661468"/>
            <a:ext cx="5207595" cy="3196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7557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9768" y="788605"/>
            <a:ext cx="10515600" cy="3418523"/>
          </a:xfrm>
        </p:spPr>
        <p:txBody>
          <a:bodyPr>
            <a:normAutofit/>
          </a:bodyPr>
          <a:lstStyle/>
          <a:p>
            <a:pPr marL="0" indent="0" algn="ctr">
              <a:buNone/>
            </a:pPr>
            <a:r>
              <a:rPr lang="en-MY" sz="4400" dirty="0"/>
              <a:t>The best part? - You get to </a:t>
            </a:r>
            <a:r>
              <a:rPr lang="en-MY" sz="4400" b="1" i="1" dirty="0"/>
              <a:t>attract </a:t>
            </a:r>
            <a:r>
              <a:rPr lang="en-MY" sz="4400" dirty="0"/>
              <a:t>more success and abundance into your life.</a:t>
            </a:r>
          </a:p>
        </p:txBody>
      </p:sp>
      <p:pic>
        <p:nvPicPr>
          <p:cNvPr id="8194" name="Picture 2" descr="Image result for happiness suc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141" y="2497867"/>
            <a:ext cx="5707254" cy="3803196"/>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0528" y="2487704"/>
            <a:ext cx="10515600" cy="3418523"/>
          </a:xfrm>
        </p:spPr>
        <p:txBody>
          <a:bodyPr>
            <a:normAutofit/>
          </a:bodyPr>
          <a:lstStyle/>
          <a:p>
            <a:pPr marL="0" indent="0" algn="ctr">
              <a:buNone/>
            </a:pPr>
            <a:r>
              <a:rPr lang="en-MY" sz="4400" dirty="0"/>
              <a:t>All you have to do from here onwards is to simply practice what you learn from </a:t>
            </a:r>
            <a:r>
              <a:rPr lang="en-MY" sz="4400" dirty="0" smtClean="0"/>
              <a:t>                   </a:t>
            </a:r>
            <a:r>
              <a:rPr lang="en-MY" sz="4400" b="1" i="1" dirty="0" smtClean="0">
                <a:solidFill>
                  <a:srgbClr val="FFC000"/>
                </a:solidFill>
              </a:rPr>
              <a:t>Relentless Optimism </a:t>
            </a:r>
            <a:r>
              <a:rPr lang="en-MY" sz="4400" dirty="0" smtClean="0"/>
              <a:t>for </a:t>
            </a:r>
            <a:r>
              <a:rPr lang="en-MY" sz="4400" dirty="0"/>
              <a:t>the next 30 days</a:t>
            </a:r>
          </a:p>
        </p:txBody>
      </p:sp>
    </p:spTree>
    <p:extLst>
      <p:ext uri="{BB962C8B-B14F-4D97-AF65-F5344CB8AC3E}">
        <p14:creationId xmlns:p14="http://schemas.microsoft.com/office/powerpoint/2010/main" val="23561342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0778" y="2614870"/>
            <a:ext cx="10515600" cy="3418523"/>
          </a:xfrm>
        </p:spPr>
        <p:txBody>
          <a:bodyPr>
            <a:normAutofit/>
          </a:bodyPr>
          <a:lstStyle/>
          <a:p>
            <a:pPr marL="0" indent="0" algn="ctr">
              <a:buNone/>
            </a:pPr>
            <a:r>
              <a:rPr lang="en-MY" sz="4400" dirty="0"/>
              <a:t>And if you fail to feel any improvement </a:t>
            </a:r>
            <a:r>
              <a:rPr lang="en-MY" sz="4400" dirty="0" smtClean="0"/>
              <a:t>in your </a:t>
            </a:r>
            <a:r>
              <a:rPr lang="en-MY" sz="4400" dirty="0"/>
              <a:t>life, simply return your order within 30 days for a </a:t>
            </a:r>
            <a:r>
              <a:rPr lang="en-MY" sz="4400" i="1" dirty="0"/>
              <a:t>full </a:t>
            </a:r>
            <a:r>
              <a:rPr lang="en-MY" sz="4400" i="1" dirty="0" smtClean="0"/>
              <a:t>refund</a:t>
            </a:r>
            <a:endParaRPr lang="en-MY" sz="4400" dirty="0"/>
          </a:p>
        </p:txBody>
      </p:sp>
    </p:spTree>
    <p:extLst>
      <p:ext uri="{BB962C8B-B14F-4D97-AF65-F5344CB8AC3E}">
        <p14:creationId xmlns:p14="http://schemas.microsoft.com/office/powerpoint/2010/main" val="1042520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680" y="3054096"/>
            <a:ext cx="10515600" cy="2053638"/>
          </a:xfrm>
        </p:spPr>
        <p:txBody>
          <a:bodyPr>
            <a:normAutofit/>
          </a:bodyPr>
          <a:lstStyle/>
          <a:p>
            <a:pPr marL="0" indent="0" algn="ctr">
              <a:buNone/>
            </a:pPr>
            <a:r>
              <a:rPr lang="en-MY" sz="6600" dirty="0" smtClean="0">
                <a:solidFill>
                  <a:schemeClr val="bg1"/>
                </a:solidFill>
              </a:rPr>
              <a:t>Fair Enough?</a:t>
            </a:r>
            <a:endParaRPr lang="en-MY" sz="6600" dirty="0">
              <a:solidFill>
                <a:schemeClr val="bg1"/>
              </a:solidFill>
            </a:endParaRPr>
          </a:p>
        </p:txBody>
      </p:sp>
    </p:spTree>
    <p:extLst>
      <p:ext uri="{BB962C8B-B14F-4D97-AF65-F5344CB8AC3E}">
        <p14:creationId xmlns:p14="http://schemas.microsoft.com/office/powerpoint/2010/main" val="7162911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946" y="2986362"/>
            <a:ext cx="10515600" cy="2053638"/>
          </a:xfrm>
        </p:spPr>
        <p:txBody>
          <a:bodyPr>
            <a:normAutofit/>
          </a:bodyPr>
          <a:lstStyle/>
          <a:p>
            <a:pPr marL="0" indent="0" algn="ctr">
              <a:buNone/>
            </a:pPr>
            <a:r>
              <a:rPr lang="en-MY" sz="6000" dirty="0">
                <a:solidFill>
                  <a:schemeClr val="bg1"/>
                </a:solidFill>
              </a:rPr>
              <a:t>You </a:t>
            </a:r>
            <a:r>
              <a:rPr lang="en-MY" sz="6000" dirty="0" smtClean="0">
                <a:solidFill>
                  <a:schemeClr val="bg1"/>
                </a:solidFill>
              </a:rPr>
              <a:t>Have </a:t>
            </a:r>
            <a:r>
              <a:rPr lang="en-MY" sz="6000" dirty="0">
                <a:solidFill>
                  <a:schemeClr val="bg1"/>
                </a:solidFill>
              </a:rPr>
              <a:t>M</a:t>
            </a:r>
            <a:r>
              <a:rPr lang="en-MY" sz="6000" dirty="0" smtClean="0">
                <a:solidFill>
                  <a:schemeClr val="bg1"/>
                </a:solidFill>
              </a:rPr>
              <a:t>y </a:t>
            </a:r>
            <a:r>
              <a:rPr lang="en-MY" sz="6000" dirty="0">
                <a:solidFill>
                  <a:schemeClr val="bg1"/>
                </a:solidFill>
              </a:rPr>
              <a:t>W</a:t>
            </a:r>
            <a:r>
              <a:rPr lang="en-MY" sz="6000" dirty="0" smtClean="0">
                <a:solidFill>
                  <a:schemeClr val="bg1"/>
                </a:solidFill>
              </a:rPr>
              <a:t>ord </a:t>
            </a:r>
            <a:r>
              <a:rPr lang="en-MY" sz="6000" dirty="0">
                <a:solidFill>
                  <a:schemeClr val="bg1"/>
                </a:solidFill>
              </a:rPr>
              <a:t>O</a:t>
            </a:r>
            <a:r>
              <a:rPr lang="en-MY" sz="6000" dirty="0" smtClean="0">
                <a:solidFill>
                  <a:schemeClr val="bg1"/>
                </a:solidFill>
              </a:rPr>
              <a:t>n It</a:t>
            </a:r>
            <a:endParaRPr lang="en-MY" sz="6000" dirty="0">
              <a:solidFill>
                <a:schemeClr val="bg1"/>
              </a:solidFill>
            </a:endParaRPr>
          </a:p>
          <a:p>
            <a:pPr marL="0" indent="0" algn="ctr">
              <a:buNone/>
            </a:pPr>
            <a:endParaRPr lang="en-MY" sz="6000" dirty="0">
              <a:solidFill>
                <a:schemeClr val="bg1"/>
              </a:solidFill>
            </a:endParaRPr>
          </a:p>
        </p:txBody>
      </p:sp>
    </p:spTree>
    <p:extLst>
      <p:ext uri="{BB962C8B-B14F-4D97-AF65-F5344CB8AC3E}">
        <p14:creationId xmlns:p14="http://schemas.microsoft.com/office/powerpoint/2010/main" val="5793631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6517" y="2865203"/>
            <a:ext cx="10515600" cy="3049715"/>
          </a:xfrm>
        </p:spPr>
        <p:txBody>
          <a:bodyPr>
            <a:normAutofit/>
          </a:bodyPr>
          <a:lstStyle/>
          <a:p>
            <a:pPr marL="0" indent="0" algn="ctr">
              <a:buNone/>
            </a:pPr>
            <a:r>
              <a:rPr lang="en-MY" sz="6000" dirty="0"/>
              <a:t>But Wait, There’s More...</a:t>
            </a:r>
          </a:p>
        </p:txBody>
      </p:sp>
    </p:spTree>
    <p:extLst>
      <p:ext uri="{BB962C8B-B14F-4D97-AF65-F5344CB8AC3E}">
        <p14:creationId xmlns:p14="http://schemas.microsoft.com/office/powerpoint/2010/main" val="5844251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183" y="2861410"/>
            <a:ext cx="10515600" cy="3378899"/>
          </a:xfrm>
        </p:spPr>
        <p:txBody>
          <a:bodyPr>
            <a:normAutofit/>
          </a:bodyPr>
          <a:lstStyle/>
          <a:p>
            <a:pPr marL="0" indent="0" algn="ctr">
              <a:buNone/>
            </a:pPr>
            <a:r>
              <a:rPr lang="en-MY" sz="4700" dirty="0"/>
              <a:t>If you get </a:t>
            </a:r>
            <a:r>
              <a:rPr lang="en-MY" sz="4700" dirty="0" smtClean="0"/>
              <a:t>Relentless Optimism </a:t>
            </a:r>
            <a:r>
              <a:rPr lang="en-MY" sz="4700" b="1" dirty="0" smtClean="0"/>
              <a:t>right </a:t>
            </a:r>
            <a:r>
              <a:rPr lang="en-MY" sz="4700" b="1" dirty="0"/>
              <a:t>now</a:t>
            </a:r>
            <a:r>
              <a:rPr lang="en-MY" sz="4700" dirty="0"/>
              <a:t>, you will </a:t>
            </a:r>
            <a:r>
              <a:rPr lang="en-MY" sz="4700" dirty="0" smtClean="0"/>
              <a:t>get </a:t>
            </a:r>
            <a:r>
              <a:rPr lang="en-MY" sz="4700" dirty="0"/>
              <a:t>these</a:t>
            </a:r>
            <a:r>
              <a:rPr lang="en-MY" sz="4700" b="1" i="1" dirty="0">
                <a:solidFill>
                  <a:srgbClr val="FFC000"/>
                </a:solidFill>
              </a:rPr>
              <a:t> B</a:t>
            </a:r>
            <a:r>
              <a:rPr lang="en-MY" sz="4700" b="1" i="1" dirty="0" smtClean="0">
                <a:solidFill>
                  <a:srgbClr val="FFC000"/>
                </a:solidFill>
              </a:rPr>
              <a:t>onuses</a:t>
            </a:r>
            <a:r>
              <a:rPr lang="en-MY" sz="4700" dirty="0"/>
              <a:t>:</a:t>
            </a:r>
          </a:p>
          <a:p>
            <a:pPr marL="0" indent="0" algn="ctr">
              <a:buNone/>
            </a:pPr>
            <a:endParaRPr lang="en-MY" sz="4700" dirty="0"/>
          </a:p>
        </p:txBody>
      </p:sp>
    </p:spTree>
    <p:extLst>
      <p:ext uri="{BB962C8B-B14F-4D97-AF65-F5344CB8AC3E}">
        <p14:creationId xmlns:p14="http://schemas.microsoft.com/office/powerpoint/2010/main" val="16038738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075" y="666286"/>
            <a:ext cx="10515600" cy="1325563"/>
          </a:xfrm>
        </p:spPr>
        <p:txBody>
          <a:bodyPr>
            <a:noAutofit/>
          </a:bodyPr>
          <a:lstStyle/>
          <a:p>
            <a:pPr algn="ctr"/>
            <a:r>
              <a:rPr lang="en-GB" sz="7200" b="1" dirty="0" smtClean="0">
                <a:solidFill>
                  <a:schemeClr val="bg1"/>
                </a:solidFill>
                <a:latin typeface="+mn-lt"/>
              </a:rPr>
              <a:t>2 FREE Bonuses </a:t>
            </a:r>
            <a:endParaRPr lang="en-MY" sz="7200" b="1" dirty="0">
              <a:solidFill>
                <a:schemeClr val="bg1"/>
              </a:solidFill>
              <a:latin typeface="+mn-lt"/>
            </a:endParaRPr>
          </a:p>
        </p:txBody>
      </p:sp>
      <p:sp>
        <p:nvSpPr>
          <p:cNvPr id="3" name="Content Placeholder 2"/>
          <p:cNvSpPr>
            <a:spLocks noGrp="1"/>
          </p:cNvSpPr>
          <p:nvPr>
            <p:ph idx="1"/>
          </p:nvPr>
        </p:nvSpPr>
        <p:spPr>
          <a:xfrm>
            <a:off x="850075" y="3031410"/>
            <a:ext cx="10515600" cy="4351338"/>
          </a:xfrm>
        </p:spPr>
        <p:txBody>
          <a:bodyPr>
            <a:normAutofit/>
          </a:bodyPr>
          <a:lstStyle/>
          <a:p>
            <a:pPr marL="0" indent="0">
              <a:buNone/>
            </a:pPr>
            <a:r>
              <a:rPr lang="en-MY" sz="4400" dirty="0" smtClean="0">
                <a:solidFill>
                  <a:srgbClr val="FFC000"/>
                </a:solidFill>
              </a:rPr>
              <a:t> </a:t>
            </a:r>
            <a:r>
              <a:rPr lang="en-GB" sz="4400" dirty="0">
                <a:solidFill>
                  <a:srgbClr val="FFC000"/>
                </a:solidFill>
              </a:rPr>
              <a:t>* </a:t>
            </a:r>
            <a:r>
              <a:rPr lang="en-GB" sz="4400" dirty="0" smtClean="0">
                <a:solidFill>
                  <a:srgbClr val="FFC000"/>
                </a:solidFill>
              </a:rPr>
              <a:t>Mega </a:t>
            </a:r>
            <a:r>
              <a:rPr lang="en-GB" sz="4400" dirty="0">
                <a:solidFill>
                  <a:srgbClr val="FFC000"/>
                </a:solidFill>
              </a:rPr>
              <a:t>Bonus #1</a:t>
            </a:r>
            <a:r>
              <a:rPr lang="en-GB" sz="4400" dirty="0">
                <a:solidFill>
                  <a:schemeClr val="bg1"/>
                </a:solidFill>
              </a:rPr>
              <a:t>: Complete Checklist </a:t>
            </a:r>
            <a:endParaRPr lang="en-GB" sz="4400" dirty="0" smtClean="0">
              <a:solidFill>
                <a:schemeClr val="bg1"/>
              </a:solidFill>
            </a:endParaRPr>
          </a:p>
          <a:p>
            <a:pPr marL="0" indent="0">
              <a:buNone/>
            </a:pPr>
            <a:endParaRPr lang="en-GB" sz="4400" dirty="0">
              <a:solidFill>
                <a:schemeClr val="bg1"/>
              </a:solidFill>
            </a:endParaRPr>
          </a:p>
          <a:p>
            <a:pPr marL="0" indent="0">
              <a:buNone/>
            </a:pPr>
            <a:r>
              <a:rPr lang="en-GB" sz="4400" dirty="0" smtClean="0">
                <a:solidFill>
                  <a:srgbClr val="FFC000"/>
                </a:solidFill>
              </a:rPr>
              <a:t> </a:t>
            </a:r>
            <a:r>
              <a:rPr lang="en-GB" sz="4400" dirty="0">
                <a:solidFill>
                  <a:srgbClr val="FFC000"/>
                </a:solidFill>
              </a:rPr>
              <a:t>* </a:t>
            </a:r>
            <a:r>
              <a:rPr lang="en-GB" sz="4400" dirty="0" smtClean="0">
                <a:solidFill>
                  <a:srgbClr val="FFC000"/>
                </a:solidFill>
              </a:rPr>
              <a:t>Mega Bonus </a:t>
            </a:r>
            <a:r>
              <a:rPr lang="en-GB" sz="4400" dirty="0">
                <a:solidFill>
                  <a:srgbClr val="FFC000"/>
                </a:solidFill>
              </a:rPr>
              <a:t>#2</a:t>
            </a:r>
            <a:r>
              <a:rPr lang="en-GB" sz="4400" dirty="0">
                <a:solidFill>
                  <a:schemeClr val="bg1"/>
                </a:solidFill>
              </a:rPr>
              <a:t>: Comprehensive </a:t>
            </a:r>
            <a:r>
              <a:rPr lang="en-GB" sz="4400" dirty="0" err="1">
                <a:solidFill>
                  <a:schemeClr val="bg1"/>
                </a:solidFill>
              </a:rPr>
              <a:t>Mindmap</a:t>
            </a:r>
            <a:r>
              <a:rPr lang="en-GB" sz="4400" dirty="0">
                <a:solidFill>
                  <a:schemeClr val="bg1"/>
                </a:solidFill>
              </a:rPr>
              <a:t> </a:t>
            </a:r>
            <a:endParaRPr lang="en-MY" sz="4400" dirty="0">
              <a:solidFill>
                <a:schemeClr val="bg1"/>
              </a:solidFill>
            </a:endParaRP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951" y="2838450"/>
            <a:ext cx="10515600" cy="3561172"/>
          </a:xfrm>
        </p:spPr>
        <p:txBody>
          <a:bodyPr>
            <a:normAutofit/>
          </a:bodyPr>
          <a:lstStyle/>
          <a:p>
            <a:pPr marL="0" indent="0" algn="ctr">
              <a:buNone/>
            </a:pPr>
            <a:r>
              <a:rPr lang="en-MY" sz="4600" dirty="0">
                <a:solidFill>
                  <a:schemeClr val="bg1"/>
                </a:solidFill>
              </a:rPr>
              <a:t>You get </a:t>
            </a:r>
            <a:r>
              <a:rPr lang="en-MY" sz="4600" b="1" i="1" dirty="0">
                <a:solidFill>
                  <a:schemeClr val="bg1"/>
                </a:solidFill>
              </a:rPr>
              <a:t>A</a:t>
            </a:r>
            <a:r>
              <a:rPr lang="en-MY" sz="4600" b="1" i="1" dirty="0" smtClean="0">
                <a:solidFill>
                  <a:schemeClr val="bg1"/>
                </a:solidFill>
              </a:rPr>
              <a:t>ll </a:t>
            </a:r>
            <a:r>
              <a:rPr lang="en-MY" sz="4600" b="1" i="1" dirty="0" smtClean="0">
                <a:solidFill>
                  <a:schemeClr val="bg1"/>
                </a:solidFill>
              </a:rPr>
              <a:t>These </a:t>
            </a:r>
            <a:r>
              <a:rPr lang="en-MY" sz="4600" b="1" i="1" dirty="0">
                <a:solidFill>
                  <a:schemeClr val="bg1"/>
                </a:solidFill>
              </a:rPr>
              <a:t>B</a:t>
            </a:r>
            <a:r>
              <a:rPr lang="en-MY" sz="4600" b="1" i="1" dirty="0" smtClean="0">
                <a:solidFill>
                  <a:schemeClr val="bg1"/>
                </a:solidFill>
              </a:rPr>
              <a:t>onuses </a:t>
            </a:r>
            <a:r>
              <a:rPr lang="en-MY" sz="4600" dirty="0" smtClean="0">
                <a:solidFill>
                  <a:schemeClr val="bg1"/>
                </a:solidFill>
              </a:rPr>
              <a:t>absolutely </a:t>
            </a:r>
            <a:r>
              <a:rPr lang="en-MY" sz="4600" b="1" dirty="0" smtClean="0">
                <a:solidFill>
                  <a:srgbClr val="FFC000"/>
                </a:solidFill>
              </a:rPr>
              <a:t>FREE</a:t>
            </a:r>
            <a:r>
              <a:rPr lang="en-MY" sz="4600" dirty="0" smtClean="0">
                <a:solidFill>
                  <a:schemeClr val="bg1"/>
                </a:solidFill>
              </a:rPr>
              <a:t> </a:t>
            </a:r>
            <a:r>
              <a:rPr lang="en-MY" sz="4600" dirty="0">
                <a:solidFill>
                  <a:schemeClr val="bg1"/>
                </a:solidFill>
              </a:rPr>
              <a:t>only if you A</a:t>
            </a:r>
            <a:r>
              <a:rPr lang="en-MY" sz="4600" dirty="0" smtClean="0">
                <a:solidFill>
                  <a:schemeClr val="bg1"/>
                </a:solidFill>
              </a:rPr>
              <a:t>ct </a:t>
            </a:r>
            <a:r>
              <a:rPr lang="en-MY" sz="4600" dirty="0">
                <a:solidFill>
                  <a:schemeClr val="bg1"/>
                </a:solidFill>
              </a:rPr>
              <a:t>T</a:t>
            </a:r>
            <a:r>
              <a:rPr lang="en-MY" sz="4600" dirty="0" smtClean="0">
                <a:solidFill>
                  <a:schemeClr val="bg1"/>
                </a:solidFill>
              </a:rPr>
              <a:t>oday</a:t>
            </a:r>
            <a:r>
              <a:rPr lang="en-MY" sz="4600" dirty="0">
                <a:solidFill>
                  <a:schemeClr val="bg1"/>
                </a:solidFill>
              </a:rPr>
              <a:t>!</a:t>
            </a:r>
          </a:p>
          <a:p>
            <a:pPr marL="0" indent="0" algn="ctr">
              <a:buNone/>
            </a:pPr>
            <a:r>
              <a:rPr lang="en-MY" sz="4600" dirty="0">
                <a:solidFill>
                  <a:schemeClr val="bg1"/>
                </a:solidFill>
              </a:rPr>
              <a:t> </a:t>
            </a:r>
          </a:p>
          <a:p>
            <a:pPr marL="0" indent="0" algn="ctr">
              <a:buNone/>
            </a:pPr>
            <a:endParaRPr lang="en-MY" sz="4600" dirty="0">
              <a:solidFill>
                <a:schemeClr val="bg1"/>
              </a:solidFill>
            </a:endParaRPr>
          </a:p>
        </p:txBody>
      </p:sp>
    </p:spTree>
    <p:extLst>
      <p:ext uri="{BB962C8B-B14F-4D97-AF65-F5344CB8AC3E}">
        <p14:creationId xmlns:p14="http://schemas.microsoft.com/office/powerpoint/2010/main" val="3625438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2253" y="718720"/>
            <a:ext cx="10515600" cy="3286572"/>
          </a:xfrm>
        </p:spPr>
        <p:txBody>
          <a:bodyPr>
            <a:normAutofit/>
          </a:bodyPr>
          <a:lstStyle/>
          <a:p>
            <a:pPr marL="0" indent="0" algn="ctr">
              <a:buNone/>
            </a:pPr>
            <a:r>
              <a:rPr lang="en-MY" sz="4800" dirty="0" smtClean="0"/>
              <a:t>Do You Know Why Most People Fail In Life?</a:t>
            </a:r>
            <a:endParaRPr lang="en-MY" sz="4800" dirty="0"/>
          </a:p>
        </p:txBody>
      </p:sp>
      <p:pic>
        <p:nvPicPr>
          <p:cNvPr id="1026" name="Picture 2" descr="Image result for lif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1665" y="2536177"/>
            <a:ext cx="5936777" cy="3957851"/>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414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3660" y="2616171"/>
            <a:ext cx="10515600" cy="3192970"/>
          </a:xfrm>
        </p:spPr>
        <p:txBody>
          <a:bodyPr>
            <a:normAutofit/>
          </a:bodyPr>
          <a:lstStyle/>
          <a:p>
            <a:pPr marL="0" indent="0" algn="ctr">
              <a:buNone/>
            </a:pPr>
            <a:r>
              <a:rPr lang="en-MY" sz="4400" dirty="0">
                <a:solidFill>
                  <a:srgbClr val="FFC000"/>
                </a:solidFill>
              </a:rPr>
              <a:t>Now you have the opportunity to unlock all the great things that are waiting for you in life!</a:t>
            </a:r>
          </a:p>
          <a:p>
            <a:pPr marL="0" indent="0" algn="ctr">
              <a:buNone/>
            </a:pPr>
            <a:endParaRPr lang="en-MY" sz="4400" dirty="0">
              <a:solidFill>
                <a:srgbClr val="FFC000"/>
              </a:solidFill>
            </a:endParaRP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28774776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48652" y="2944368"/>
            <a:ext cx="10515600" cy="2615199"/>
          </a:xfrm>
        </p:spPr>
        <p:txBody>
          <a:bodyPr>
            <a:normAutofit/>
          </a:bodyPr>
          <a:lstStyle/>
          <a:p>
            <a:pPr marL="0" indent="0" algn="ctr">
              <a:buNone/>
            </a:pPr>
            <a:r>
              <a:rPr lang="en-MY" sz="6600" b="1" dirty="0">
                <a:solidFill>
                  <a:srgbClr val="FFC000"/>
                </a:solidFill>
              </a:rPr>
              <a:t>So Why Wait?</a:t>
            </a:r>
          </a:p>
          <a:p>
            <a:pPr marL="0" indent="0" algn="ctr">
              <a:buNone/>
            </a:pPr>
            <a:endParaRPr lang="en-MY" sz="6600" b="1" dirty="0">
              <a:solidFill>
                <a:srgbClr val="FFC000"/>
              </a:solidFill>
            </a:endParaRPr>
          </a:p>
        </p:txBody>
      </p:sp>
    </p:spTree>
    <p:extLst>
      <p:ext uri="{BB962C8B-B14F-4D97-AF65-F5344CB8AC3E}">
        <p14:creationId xmlns:p14="http://schemas.microsoft.com/office/powerpoint/2010/main" val="29857025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051" y="2787396"/>
            <a:ext cx="10821365" cy="2240980"/>
          </a:xfrm>
        </p:spPr>
        <p:txBody>
          <a:bodyPr>
            <a:normAutofit/>
          </a:bodyPr>
          <a:lstStyle/>
          <a:p>
            <a:pPr marL="0" indent="0" algn="ctr">
              <a:buNone/>
            </a:pPr>
            <a:r>
              <a:rPr lang="en-MY" sz="4600" dirty="0"/>
              <a:t>Click </a:t>
            </a:r>
            <a:r>
              <a:rPr lang="en-MY" sz="4600" dirty="0" smtClean="0"/>
              <a:t>On The </a:t>
            </a:r>
            <a:r>
              <a:rPr lang="en-MY" sz="4600" dirty="0"/>
              <a:t>B</a:t>
            </a:r>
            <a:r>
              <a:rPr lang="en-MY" sz="4600" dirty="0" smtClean="0"/>
              <a:t>utton </a:t>
            </a:r>
            <a:r>
              <a:rPr lang="en-MY" sz="4600" dirty="0"/>
              <a:t>B</a:t>
            </a:r>
            <a:r>
              <a:rPr lang="en-MY" sz="4600" dirty="0" smtClean="0"/>
              <a:t>elow </a:t>
            </a:r>
            <a:r>
              <a:rPr lang="en-MY" sz="4600" b="1" i="1" dirty="0"/>
              <a:t>RIGHT NOW </a:t>
            </a:r>
            <a:r>
              <a:rPr lang="en-MY" sz="4600" dirty="0" smtClean="0"/>
              <a:t>Before The Price Goes Up</a:t>
            </a:r>
            <a:endParaRPr lang="en-MY" sz="4600" dirty="0"/>
          </a:p>
          <a:p>
            <a:pPr marL="0" indent="0" algn="ctr">
              <a:buNone/>
            </a:pPr>
            <a:endParaRPr lang="en-MY" sz="4600" b="1" dirty="0"/>
          </a:p>
        </p:txBody>
      </p:sp>
    </p:spTree>
    <p:extLst>
      <p:ext uri="{BB962C8B-B14F-4D97-AF65-F5344CB8AC3E}">
        <p14:creationId xmlns:p14="http://schemas.microsoft.com/office/powerpoint/2010/main" val="1198829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2787" y="2583832"/>
            <a:ext cx="10515600" cy="3282576"/>
          </a:xfrm>
        </p:spPr>
        <p:txBody>
          <a:bodyPr>
            <a:normAutofit/>
          </a:bodyPr>
          <a:lstStyle/>
          <a:p>
            <a:pPr marL="0" indent="0" algn="ctr">
              <a:buNone/>
            </a:pPr>
            <a:r>
              <a:rPr lang="en-MY" sz="4400" dirty="0">
                <a:solidFill>
                  <a:schemeClr val="bg1"/>
                </a:solidFill>
              </a:rPr>
              <a:t>Human beings were actually born with this ‘key attitude’ as part of our survival </a:t>
            </a:r>
            <a:r>
              <a:rPr lang="en-MY" sz="4400" dirty="0" smtClean="0">
                <a:solidFill>
                  <a:schemeClr val="bg1"/>
                </a:solidFill>
              </a:rPr>
              <a:t>mechanism</a:t>
            </a:r>
            <a:endParaRPr lang="en-MY" sz="4400" dirty="0">
              <a:solidFill>
                <a:schemeClr val="bg1"/>
              </a:solidFill>
            </a:endParaRPr>
          </a:p>
        </p:txBody>
      </p:sp>
    </p:spTree>
    <p:extLst>
      <p:ext uri="{BB962C8B-B14F-4D97-AF65-F5344CB8AC3E}">
        <p14:creationId xmlns:p14="http://schemas.microsoft.com/office/powerpoint/2010/main" val="3111403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81622" y="2098623"/>
            <a:ext cx="10515600" cy="3832312"/>
          </a:xfrm>
        </p:spPr>
        <p:txBody>
          <a:bodyPr>
            <a:normAutofit/>
          </a:bodyPr>
          <a:lstStyle/>
          <a:p>
            <a:pPr marL="0" indent="0" algn="ctr">
              <a:buNone/>
            </a:pPr>
            <a:r>
              <a:rPr lang="en-MY" sz="4000" dirty="0">
                <a:solidFill>
                  <a:schemeClr val="bg1"/>
                </a:solidFill>
              </a:rPr>
              <a:t>It’s being “</a:t>
            </a:r>
            <a:r>
              <a:rPr lang="en-MY" sz="4000" b="1" i="1" dirty="0">
                <a:solidFill>
                  <a:srgbClr val="FFC000"/>
                </a:solidFill>
              </a:rPr>
              <a:t>Optimistic</a:t>
            </a:r>
            <a:r>
              <a:rPr lang="en-MY" sz="4000" dirty="0">
                <a:solidFill>
                  <a:schemeClr val="bg1"/>
                </a:solidFill>
              </a:rPr>
              <a:t>” – Seeing the good in the bad and constantly seeking for opportunities in any given situation. It is also the attitude that makes us smile, live happily and enjoy life even more!</a:t>
            </a:r>
          </a:p>
        </p:txBody>
      </p:sp>
    </p:spTree>
    <p:extLst>
      <p:ext uri="{BB962C8B-B14F-4D97-AF65-F5344CB8AC3E}">
        <p14:creationId xmlns:p14="http://schemas.microsoft.com/office/powerpoint/2010/main" val="2490807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7139" y="2798772"/>
            <a:ext cx="10515600" cy="3509963"/>
          </a:xfrm>
        </p:spPr>
        <p:txBody>
          <a:bodyPr>
            <a:normAutofit/>
          </a:bodyPr>
          <a:lstStyle/>
          <a:p>
            <a:pPr marL="0" indent="0" algn="ctr">
              <a:buNone/>
            </a:pPr>
            <a:r>
              <a:rPr lang="en-MY" sz="4400" dirty="0">
                <a:solidFill>
                  <a:schemeClr val="bg1"/>
                </a:solidFill>
              </a:rPr>
              <a:t>But over the years, we tend to forget about it and let the external factors get the best of us.</a:t>
            </a:r>
          </a:p>
        </p:txBody>
      </p:sp>
    </p:spTree>
    <p:extLst>
      <p:ext uri="{BB962C8B-B14F-4D97-AF65-F5344CB8AC3E}">
        <p14:creationId xmlns:p14="http://schemas.microsoft.com/office/powerpoint/2010/main" val="1940189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34948"/>
            <a:ext cx="10515600" cy="1325563"/>
          </a:xfrm>
        </p:spPr>
        <p:txBody>
          <a:bodyPr>
            <a:normAutofit/>
          </a:bodyPr>
          <a:lstStyle/>
          <a:p>
            <a:pPr algn="ctr"/>
            <a:r>
              <a:rPr lang="en-MY" sz="5400" b="1" dirty="0">
                <a:solidFill>
                  <a:schemeClr val="bg1"/>
                </a:solidFill>
                <a:latin typeface="+mn-lt"/>
              </a:rPr>
              <a:t>The </a:t>
            </a:r>
            <a:r>
              <a:rPr lang="en-MY" sz="5400" b="1" dirty="0" smtClean="0">
                <a:solidFill>
                  <a:schemeClr val="bg1"/>
                </a:solidFill>
                <a:latin typeface="+mn-lt"/>
              </a:rPr>
              <a:t>3 Main Reasons</a:t>
            </a:r>
            <a:endParaRPr lang="en-MY" sz="5400" b="1" dirty="0">
              <a:solidFill>
                <a:schemeClr val="bg1"/>
              </a:solidFill>
              <a:latin typeface="+mn-lt"/>
            </a:endParaRPr>
          </a:p>
        </p:txBody>
      </p:sp>
      <p:sp>
        <p:nvSpPr>
          <p:cNvPr id="3" name="Content Placeholder 2"/>
          <p:cNvSpPr>
            <a:spLocks noGrp="1"/>
          </p:cNvSpPr>
          <p:nvPr>
            <p:ph idx="1"/>
          </p:nvPr>
        </p:nvSpPr>
        <p:spPr>
          <a:xfrm>
            <a:off x="838200" y="2608289"/>
            <a:ext cx="10515600" cy="3568674"/>
          </a:xfrm>
        </p:spPr>
        <p:txBody>
          <a:bodyPr/>
          <a:lstStyle/>
          <a:p>
            <a:pPr>
              <a:buFont typeface="Wingdings" panose="05000000000000000000" pitchFamily="2" charset="2"/>
              <a:buChar char="ü"/>
            </a:pPr>
            <a:r>
              <a:rPr lang="en-MY" sz="3600" dirty="0" smtClean="0">
                <a:solidFill>
                  <a:srgbClr val="FFC000"/>
                </a:solidFill>
              </a:rPr>
              <a:t> </a:t>
            </a:r>
            <a:r>
              <a:rPr lang="en-MY" sz="3600" dirty="0">
                <a:solidFill>
                  <a:srgbClr val="FFC000"/>
                </a:solidFill>
              </a:rPr>
              <a:t>Bad experience about things and </a:t>
            </a:r>
            <a:r>
              <a:rPr lang="en-MY" sz="3600" dirty="0" smtClean="0">
                <a:solidFill>
                  <a:srgbClr val="FFC000"/>
                </a:solidFill>
              </a:rPr>
              <a:t>life</a:t>
            </a:r>
          </a:p>
          <a:p>
            <a:pPr marL="0" indent="0">
              <a:buNone/>
            </a:pPr>
            <a:endParaRPr lang="en-MY" sz="3600" dirty="0">
              <a:solidFill>
                <a:srgbClr val="FFC000"/>
              </a:solidFill>
            </a:endParaRPr>
          </a:p>
          <a:p>
            <a:pPr>
              <a:buFont typeface="Wingdings" panose="05000000000000000000" pitchFamily="2" charset="2"/>
              <a:buChar char="ü"/>
            </a:pPr>
            <a:r>
              <a:rPr lang="en-MY" sz="3600" dirty="0" smtClean="0">
                <a:solidFill>
                  <a:srgbClr val="FFC000"/>
                </a:solidFill>
              </a:rPr>
              <a:t>Lack </a:t>
            </a:r>
            <a:r>
              <a:rPr lang="en-MY" sz="3600" dirty="0">
                <a:solidFill>
                  <a:srgbClr val="FFC000"/>
                </a:solidFill>
              </a:rPr>
              <a:t>of </a:t>
            </a:r>
            <a:r>
              <a:rPr lang="en-MY" sz="3600" dirty="0" smtClean="0">
                <a:solidFill>
                  <a:srgbClr val="FFC000"/>
                </a:solidFill>
              </a:rPr>
              <a:t>self-confidence</a:t>
            </a:r>
          </a:p>
          <a:p>
            <a:pPr marL="0" indent="0">
              <a:buNone/>
            </a:pPr>
            <a:endParaRPr lang="en-MY" sz="3600" dirty="0">
              <a:solidFill>
                <a:srgbClr val="FFC000"/>
              </a:solidFill>
            </a:endParaRPr>
          </a:p>
          <a:p>
            <a:pPr>
              <a:buFont typeface="Wingdings" panose="05000000000000000000" pitchFamily="2" charset="2"/>
              <a:buChar char="ü"/>
            </a:pPr>
            <a:r>
              <a:rPr lang="en-MY" sz="3600" dirty="0" smtClean="0">
                <a:solidFill>
                  <a:srgbClr val="FFC000"/>
                </a:solidFill>
              </a:rPr>
              <a:t>Surrounded </a:t>
            </a:r>
            <a:r>
              <a:rPr lang="en-MY" sz="3600" dirty="0">
                <a:solidFill>
                  <a:srgbClr val="FFC000"/>
                </a:solidFill>
              </a:rPr>
              <a:t>by negative people</a:t>
            </a:r>
          </a:p>
          <a:p>
            <a:pPr>
              <a:buFont typeface="Wingdings" panose="05000000000000000000" pitchFamily="2" charset="2"/>
              <a:buChar char="ü"/>
            </a:pPr>
            <a:endParaRPr lang="en-MY" dirty="0">
              <a:solidFill>
                <a:srgbClr val="FFC000"/>
              </a:solidFill>
            </a:endParaRPr>
          </a:p>
        </p:txBody>
      </p:sp>
    </p:spTree>
    <p:extLst>
      <p:ext uri="{BB962C8B-B14F-4D97-AF65-F5344CB8AC3E}">
        <p14:creationId xmlns:p14="http://schemas.microsoft.com/office/powerpoint/2010/main" val="4176496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90448" y="2453640"/>
            <a:ext cx="10515600" cy="2015426"/>
          </a:xfrm>
        </p:spPr>
        <p:txBody>
          <a:bodyPr>
            <a:noAutofit/>
          </a:bodyPr>
          <a:lstStyle/>
          <a:p>
            <a:pPr marL="0" indent="0" algn="ctr">
              <a:buNone/>
            </a:pPr>
            <a:r>
              <a:rPr lang="en-MY" sz="4400" dirty="0">
                <a:solidFill>
                  <a:srgbClr val="FFC000"/>
                </a:solidFill>
              </a:rPr>
              <a:t>If you’ve been struggling to attract success and abundance into your </a:t>
            </a:r>
            <a:r>
              <a:rPr lang="en-MY" sz="4400" dirty="0" smtClean="0">
                <a:solidFill>
                  <a:srgbClr val="FFC000"/>
                </a:solidFill>
              </a:rPr>
              <a:t>life…</a:t>
            </a:r>
            <a:r>
              <a:rPr lang="en-MY" sz="4400" dirty="0">
                <a:solidFill>
                  <a:srgbClr val="FFC000"/>
                </a:solidFill>
              </a:rPr>
              <a:t>Then perhaps you’re simply lacking this key quality.</a:t>
            </a: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681134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2298</TotalTime>
  <Words>879</Words>
  <Application>Microsoft Office PowerPoint</Application>
  <PresentationFormat>Widescreen</PresentationFormat>
  <Paragraphs>90</Paragraphs>
  <Slides>42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3 Main Reasons</vt:lpstr>
      <vt:lpstr>PowerPoint Presentation</vt:lpstr>
      <vt:lpstr>PowerPoint Presentation</vt:lpstr>
      <vt:lpstr>Guess What? Your Frustration Ends Here </vt:lpstr>
      <vt:lpstr>PowerPoint Presentation</vt:lpstr>
      <vt:lpstr>PowerPoint Presentation</vt:lpstr>
      <vt:lpstr>PowerPoint Presentation</vt:lpstr>
      <vt:lpstr>PowerPoint Presentation</vt:lpstr>
      <vt:lpstr>Considering That You Will: </vt:lpstr>
      <vt:lpstr>PowerPoint Presentation</vt:lpstr>
      <vt:lpstr>PowerPoint Presentation</vt:lpstr>
      <vt:lpstr>PowerPoint Presentation</vt:lpstr>
      <vt:lpstr>PowerPoint Presentation</vt:lpstr>
      <vt:lpstr>PowerPoint Presentation</vt:lpstr>
      <vt:lpstr>PowerPoint Presentation</vt:lpstr>
      <vt:lpstr>Here’s What You Will Get From Relentless Optimism: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FREE Bonuses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144</cp:revision>
  <dcterms:created xsi:type="dcterms:W3CDTF">2017-05-11T16:06:40Z</dcterms:created>
  <dcterms:modified xsi:type="dcterms:W3CDTF">2018-11-05T11:35:41Z</dcterms:modified>
</cp:coreProperties>
</file>