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7" r:id="rId1"/>
  </p:sldMasterIdLst>
  <p:notesMasterIdLst>
    <p:notesMasterId r:id="rId7"/>
  </p:notesMasterIdLst>
  <p:sldIdLst>
    <p:sldId id="257" r:id="rId2"/>
    <p:sldId id="287" r:id="rId3"/>
    <p:sldId id="288" r:id="rId4"/>
    <p:sldId id="289" r:id="rId5"/>
    <p:sldId id="290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139"/>
    <p:restoredTop sz="94650"/>
  </p:normalViewPr>
  <p:slideViewPr>
    <p:cSldViewPr>
      <p:cViewPr varScale="1">
        <p:scale>
          <a:sx n="79" d="100"/>
          <a:sy n="79" d="100"/>
        </p:scale>
        <p:origin x="24" y="17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354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805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sz="135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808327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8198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2178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8069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9130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058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950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929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131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168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>
            <a:normAutofit/>
          </a:bodyPr>
          <a:lstStyle>
            <a:lvl1pPr>
              <a:defRPr sz="2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967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806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12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275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10/3/2019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68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38" r:id="rId11"/>
    <p:sldLayoutId id="2147483939" r:id="rId12"/>
    <p:sldLayoutId id="2147483940" r:id="rId13"/>
    <p:sldLayoutId id="2147483941" r:id="rId14"/>
    <p:sldLayoutId id="2147483942" r:id="rId15"/>
    <p:sldLayoutId id="2147483943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600" kern="1200">
          <a:solidFill>
            <a:schemeClr val="accent1">
              <a:lumMod val="75000"/>
            </a:schemeClr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None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EA2F21C-77AD-3B47-8ED1-72E83713D10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77" r="-798"/>
          <a:stretch/>
        </p:blipFill>
        <p:spPr>
          <a:xfrm>
            <a:off x="-36512" y="-20538"/>
            <a:ext cx="9289032" cy="516403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B285440D-AE88-CD4F-83CA-2F5FF6F9A10E}"/>
              </a:ext>
            </a:extLst>
          </p:cNvPr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78C6DD3E-2D52-9E45-B7C5-CE3CECEAB3EB}"/>
              </a:ext>
            </a:extLst>
          </p:cNvPr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E98EEA3-6627-FA40-B2FB-643397847C30}"/>
              </a:ext>
            </a:extLst>
          </p:cNvPr>
          <p:cNvSpPr txBox="1"/>
          <p:nvPr/>
        </p:nvSpPr>
        <p:spPr>
          <a:xfrm>
            <a:off x="5486400" y="3246507"/>
            <a:ext cx="3276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4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Conclusion</a:t>
            </a:r>
            <a:endParaRPr lang="en-ID" sz="4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1491630"/>
            <a:ext cx="4608512" cy="2160240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This is the end of our journey together for now. Thank you for the effort you’ve put into practicing and understanding the many concepts mentioned in this video.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45597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5656" y="1059582"/>
            <a:ext cx="4032448" cy="1296144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We hope you’ve learned of ways to manage your anxiety, and in time, overcome it.  </a:t>
            </a:r>
            <a:endParaRPr lang="en-ID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ED638B24-40AD-7C43-8681-135818E22C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5148" y="2571750"/>
            <a:ext cx="2633464" cy="1479292"/>
          </a:xfrm>
          <a:prstGeom prst="rect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50506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7664" y="1635646"/>
            <a:ext cx="4176464" cy="2160240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At this point, we urge you to keep referring to your notes, to keep working on the many practice exercises provided.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92465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5656" y="1419622"/>
            <a:ext cx="4536504" cy="3240360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As you progress further and sharpen your understanding, you’ll develop skills that can help you arise above all anxious periods. 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Best wishes.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9151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heme3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3" id="{D2229388-DC35-1749-9B0E-920FE8E0B7E8}" vid="{1B293976-47DF-0744-9476-6332CEBA38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Theme3</Template>
  <TotalTime>910</TotalTime>
  <Words>99</Words>
  <Application>Microsoft Office PowerPoint</Application>
  <PresentationFormat>On-screen Show (16:9)</PresentationFormat>
  <Paragraphs>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Trebuchet MS</vt:lpstr>
      <vt:lpstr>Wingdings 3</vt:lpstr>
      <vt:lpstr>Theme3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Cally</cp:lastModifiedBy>
  <cp:revision>64</cp:revision>
  <dcterms:created xsi:type="dcterms:W3CDTF">2018-10-15T07:11:14Z</dcterms:created>
  <dcterms:modified xsi:type="dcterms:W3CDTF">2019-10-03T05:32:39Z</dcterms:modified>
</cp:coreProperties>
</file>