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4" r:id="rId2"/>
    <p:sldId id="385" r:id="rId3"/>
    <p:sldId id="386" r:id="rId4"/>
    <p:sldId id="388" r:id="rId5"/>
    <p:sldId id="402" r:id="rId6"/>
    <p:sldId id="263" r:id="rId7"/>
    <p:sldId id="450" r:id="rId8"/>
    <p:sldId id="415" r:id="rId9"/>
    <p:sldId id="421" r:id="rId10"/>
    <p:sldId id="422" r:id="rId11"/>
    <p:sldId id="451" r:id="rId12"/>
    <p:sldId id="423" r:id="rId13"/>
    <p:sldId id="324" r:id="rId14"/>
    <p:sldId id="455" r:id="rId15"/>
    <p:sldId id="452" r:id="rId16"/>
    <p:sldId id="453" r:id="rId17"/>
    <p:sldId id="454" r:id="rId18"/>
    <p:sldId id="456" r:id="rId19"/>
    <p:sldId id="325" r:id="rId20"/>
    <p:sldId id="326" r:id="rId21"/>
    <p:sldId id="327" r:id="rId22"/>
    <p:sldId id="408" r:id="rId23"/>
    <p:sldId id="443" r:id="rId24"/>
    <p:sldId id="362" r:id="rId25"/>
    <p:sldId id="329" r:id="rId26"/>
    <p:sldId id="446" r:id="rId27"/>
    <p:sldId id="447" r:id="rId28"/>
    <p:sldId id="336" r:id="rId29"/>
    <p:sldId id="337" r:id="rId30"/>
    <p:sldId id="458" r:id="rId31"/>
    <p:sldId id="343" r:id="rId32"/>
    <p:sldId id="346" r:id="rId33"/>
    <p:sldId id="396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92" autoAdjust="0"/>
    <p:restoredTop sz="94660"/>
  </p:normalViewPr>
  <p:slideViewPr>
    <p:cSldViewPr snapToGrid="0">
      <p:cViewPr varScale="1">
        <p:scale>
          <a:sx n="65" d="100"/>
          <a:sy n="65" d="100"/>
        </p:scale>
        <p:origin x="54" y="1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21/10/2019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94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21/10/2019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916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21/10/2019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4348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21/10/2019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1862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21/10/2019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618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21/10/2019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023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21/10/2019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001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21/10/2019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6260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21/10/2019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6224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21/10/2019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369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21/10/2019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084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A3AB-7E73-4D7E-9E72-F82289218E6E}" type="datetimeFigureOut">
              <a:rPr lang="en-MY" smtClean="0"/>
              <a:t>21/10/2019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748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7706" y="1939161"/>
            <a:ext cx="10515600" cy="175581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800" dirty="0"/>
              <a:t>Congratulations for taking massive action to upgrade your life to the next level by getting a copy of </a:t>
            </a:r>
            <a:r>
              <a:rPr lang="en-MY" sz="4800" dirty="0" smtClean="0"/>
              <a:t>                                                 </a:t>
            </a:r>
            <a:r>
              <a:rPr lang="en-MY" sz="4800" b="1" i="1" dirty="0" smtClean="0"/>
              <a:t>The </a:t>
            </a:r>
            <a:r>
              <a:rPr lang="en-MY" sz="4800" b="1" i="1" dirty="0"/>
              <a:t>Anti-Anxiety </a:t>
            </a:r>
            <a:r>
              <a:rPr lang="en-MY" sz="4800" b="1" i="1" dirty="0" smtClean="0"/>
              <a:t>Formula</a:t>
            </a:r>
            <a:endParaRPr lang="en-MY" sz="4800" b="1" i="1" dirty="0"/>
          </a:p>
        </p:txBody>
      </p:sp>
    </p:spTree>
    <p:extLst>
      <p:ext uri="{BB962C8B-B14F-4D97-AF65-F5344CB8AC3E}">
        <p14:creationId xmlns:p14="http://schemas.microsoft.com/office/powerpoint/2010/main" val="105177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7990" y="2592840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rgbClr val="FFC000"/>
                </a:solidFill>
              </a:rPr>
              <a:t>By watching </a:t>
            </a:r>
            <a:r>
              <a:rPr lang="en-MY" sz="4200" dirty="0" smtClean="0">
                <a:solidFill>
                  <a:srgbClr val="FFC000"/>
                </a:solidFill>
              </a:rPr>
              <a:t>videos</a:t>
            </a:r>
            <a:r>
              <a:rPr lang="en-MY" sz="4200" dirty="0">
                <a:solidFill>
                  <a:srgbClr val="FFC000"/>
                </a:solidFill>
              </a:rPr>
              <a:t>, you can learn faster than by reading the </a:t>
            </a:r>
            <a:r>
              <a:rPr lang="en-MY" sz="4200" dirty="0" err="1">
                <a:solidFill>
                  <a:srgbClr val="FFC000"/>
                </a:solidFill>
              </a:rPr>
              <a:t>ebook</a:t>
            </a:r>
            <a:r>
              <a:rPr lang="en-MY" sz="4200" dirty="0">
                <a:solidFill>
                  <a:srgbClr val="FFC000"/>
                </a:solidFill>
              </a:rPr>
              <a:t> as you have a voice and visuals to help you understand better…</a:t>
            </a:r>
          </a:p>
          <a:p>
            <a:pPr marL="0" indent="0" algn="ctr">
              <a:buNone/>
            </a:pPr>
            <a:r>
              <a:rPr lang="en-MY" sz="4200" dirty="0">
                <a:solidFill>
                  <a:srgbClr val="FFC000"/>
                </a:solidFill>
              </a:rPr>
              <a:t> </a:t>
            </a:r>
          </a:p>
          <a:p>
            <a:pPr marL="0" indent="0" algn="ctr">
              <a:buNone/>
            </a:pPr>
            <a:endParaRPr lang="en-MY" sz="4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3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9881" y="2624371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And allows you to remember what you learned from this life-changing blueprint...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73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88432" y="2025280"/>
            <a:ext cx="4078506" cy="38552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So you can shortcut your way to achieve </a:t>
            </a:r>
            <a:r>
              <a:rPr lang="en-MY" sz="4000" dirty="0" smtClean="0">
                <a:solidFill>
                  <a:schemeClr val="bg1"/>
                </a:solidFill>
              </a:rPr>
              <a:t>the success you deserve…</a:t>
            </a:r>
            <a:endParaRPr lang="en-MY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000" dirty="0">
              <a:solidFill>
                <a:schemeClr val="bg1"/>
              </a:solidFill>
            </a:endParaRPr>
          </a:p>
        </p:txBody>
      </p:sp>
      <p:pic>
        <p:nvPicPr>
          <p:cNvPr id="4" name="Picture 4" descr="Image result for shortc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829" y="1569312"/>
            <a:ext cx="4620462" cy="369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8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6274" y="1745243"/>
            <a:ext cx="10515600" cy="1325563"/>
          </a:xfrm>
        </p:spPr>
        <p:txBody>
          <a:bodyPr>
            <a:noAutofit/>
          </a:bodyPr>
          <a:lstStyle/>
          <a:p>
            <a:pPr lvl="0" algn="ctr"/>
            <a:r>
              <a:rPr lang="en-MY" b="1" dirty="0" smtClean="0">
                <a:latin typeface="+mn-lt"/>
              </a:rPr>
              <a:t>Here’s </a:t>
            </a:r>
            <a:r>
              <a:rPr lang="en-MY" b="1" dirty="0">
                <a:latin typeface="+mn-lt"/>
              </a:rPr>
              <a:t>W</a:t>
            </a:r>
            <a:r>
              <a:rPr lang="en-MY" b="1" dirty="0" smtClean="0">
                <a:latin typeface="+mn-lt"/>
              </a:rPr>
              <a:t>hy </a:t>
            </a:r>
            <a:r>
              <a:rPr lang="en-MY" b="1" dirty="0">
                <a:latin typeface="+mn-lt"/>
              </a:rPr>
              <a:t>Y</a:t>
            </a:r>
            <a:r>
              <a:rPr lang="en-MY" b="1" dirty="0" smtClean="0">
                <a:latin typeface="+mn-lt"/>
              </a:rPr>
              <a:t>ou </a:t>
            </a:r>
            <a:r>
              <a:rPr lang="en-MY" b="1" dirty="0">
                <a:latin typeface="+mn-lt"/>
              </a:rPr>
              <a:t>S</a:t>
            </a:r>
            <a:r>
              <a:rPr lang="en-MY" b="1" dirty="0" smtClean="0">
                <a:latin typeface="+mn-lt"/>
              </a:rPr>
              <a:t>hould </a:t>
            </a:r>
            <a:r>
              <a:rPr lang="en-MY" b="1" dirty="0">
                <a:latin typeface="+mn-lt"/>
              </a:rPr>
              <a:t>G</a:t>
            </a:r>
            <a:r>
              <a:rPr lang="en-MY" b="1" dirty="0" smtClean="0">
                <a:latin typeface="+mn-lt"/>
              </a:rPr>
              <a:t>et </a:t>
            </a:r>
            <a:r>
              <a:rPr lang="en-MY" b="1" dirty="0">
                <a:latin typeface="+mn-lt"/>
              </a:rPr>
              <a:t>T</a:t>
            </a:r>
            <a:r>
              <a:rPr lang="en-MY" b="1" dirty="0" smtClean="0">
                <a:latin typeface="+mn-lt"/>
              </a:rPr>
              <a:t>his </a:t>
            </a:r>
            <a:r>
              <a:rPr lang="en-MY" b="1" dirty="0">
                <a:latin typeface="+mn-lt"/>
              </a:rPr>
              <a:t>V</a:t>
            </a:r>
            <a:r>
              <a:rPr lang="en-MY" b="1" dirty="0" smtClean="0">
                <a:latin typeface="+mn-lt"/>
              </a:rPr>
              <a:t>ideo </a:t>
            </a:r>
            <a:r>
              <a:rPr lang="en-MY" b="1" dirty="0">
                <a:latin typeface="+mn-lt"/>
              </a:rPr>
              <a:t>U</a:t>
            </a:r>
            <a:r>
              <a:rPr lang="en-MY" b="1" dirty="0" smtClean="0">
                <a:latin typeface="+mn-lt"/>
              </a:rPr>
              <a:t>pgrade:</a:t>
            </a:r>
            <a:br>
              <a:rPr lang="en-MY" b="1" dirty="0" smtClean="0">
                <a:latin typeface="+mn-lt"/>
              </a:rPr>
            </a:br>
            <a:r>
              <a:rPr lang="en-MY" sz="3400" b="1" dirty="0">
                <a:latin typeface="+mn-lt"/>
              </a:rPr>
              <a:t/>
            </a:r>
            <a:br>
              <a:rPr lang="en-MY" sz="3400" b="1" dirty="0">
                <a:latin typeface="+mn-lt"/>
              </a:rPr>
            </a:br>
            <a:r>
              <a:rPr lang="en-MY" sz="3400" b="1" dirty="0" smtClean="0">
                <a:latin typeface="+mn-lt"/>
              </a:rPr>
              <a:t/>
            </a:r>
            <a:br>
              <a:rPr lang="en-MY" sz="3400" b="1" dirty="0" smtClean="0">
                <a:latin typeface="+mn-lt"/>
              </a:rPr>
            </a:br>
            <a:r>
              <a:rPr lang="en-MY" b="1" dirty="0">
                <a:latin typeface="+mn-lt"/>
              </a:rPr>
              <a:t/>
            </a:r>
            <a:br>
              <a:rPr lang="en-MY" b="1" dirty="0">
                <a:latin typeface="+mn-lt"/>
              </a:rPr>
            </a:br>
            <a:r>
              <a:rPr lang="en-MY" b="1" dirty="0" smtClean="0">
                <a:latin typeface="+mn-lt"/>
              </a:rPr>
              <a:t> </a:t>
            </a:r>
            <a:endParaRPr lang="en-MY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798" y="2856905"/>
            <a:ext cx="10996551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MY" sz="3200" dirty="0"/>
              <a:t>Discover the secrets revealed inside The Anti-Anxiety Formula guide with more clarity so you can easily implement the action steps.</a:t>
            </a:r>
          </a:p>
          <a:p>
            <a:endParaRPr lang="en-MY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MY" sz="3200" dirty="0"/>
              <a:t>Speed up your transformational journey by going through the course as you know watching a video is faster and more fun than reading.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20799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3506" y="1303537"/>
            <a:ext cx="10515600" cy="3563571"/>
          </a:xfrm>
        </p:spPr>
        <p:txBody>
          <a:bodyPr>
            <a:noAutofit/>
          </a:bodyPr>
          <a:lstStyle/>
          <a:p>
            <a:pPr lvl="0"/>
            <a:r>
              <a:rPr lang="en-MY" sz="3200" dirty="0"/>
              <a:t>Remember more of what you learned so you can get more results in less time. </a:t>
            </a:r>
          </a:p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Absorb what you learn faster from this course with no distraction.</a:t>
            </a:r>
          </a:p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Experience personal mentorship as you have a voice that speaks to you, guides you, and grabs your attention with visual graphics.</a:t>
            </a:r>
          </a:p>
        </p:txBody>
      </p:sp>
    </p:spTree>
    <p:extLst>
      <p:ext uri="{BB962C8B-B14F-4D97-AF65-F5344CB8AC3E}">
        <p14:creationId xmlns:p14="http://schemas.microsoft.com/office/powerpoint/2010/main" val="217733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011" y="2952478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MY" b="1" dirty="0">
                <a:latin typeface="+mn-lt"/>
              </a:rPr>
              <a:t>Inside </a:t>
            </a:r>
            <a:r>
              <a:rPr lang="en-MY" b="1" dirty="0" smtClean="0">
                <a:latin typeface="+mn-lt"/>
              </a:rPr>
              <a:t>This </a:t>
            </a:r>
            <a:r>
              <a:rPr lang="en-MY" b="1" dirty="0">
                <a:latin typeface="+mn-lt"/>
              </a:rPr>
              <a:t>V</a:t>
            </a:r>
            <a:r>
              <a:rPr lang="en-MY" b="1" dirty="0" smtClean="0">
                <a:latin typeface="+mn-lt"/>
              </a:rPr>
              <a:t>ideo </a:t>
            </a:r>
            <a:r>
              <a:rPr lang="en-MY" b="1" dirty="0">
                <a:latin typeface="+mn-lt"/>
              </a:rPr>
              <a:t>U</a:t>
            </a:r>
            <a:r>
              <a:rPr lang="en-MY" b="1" dirty="0" smtClean="0">
                <a:latin typeface="+mn-lt"/>
              </a:rPr>
              <a:t>pgrade</a:t>
            </a:r>
            <a:r>
              <a:rPr lang="en-MY" b="1" dirty="0">
                <a:latin typeface="+mn-lt"/>
              </a:rPr>
              <a:t>, </a:t>
            </a:r>
            <a:r>
              <a:rPr lang="en-MY" b="1" dirty="0" smtClean="0">
                <a:latin typeface="+mn-lt"/>
              </a:rPr>
              <a:t>You </a:t>
            </a:r>
            <a:r>
              <a:rPr lang="en-MY" b="1" dirty="0">
                <a:latin typeface="+mn-lt"/>
              </a:rPr>
              <a:t>W</a:t>
            </a:r>
            <a:r>
              <a:rPr lang="en-MY" b="1" dirty="0" smtClean="0">
                <a:latin typeface="+mn-lt"/>
              </a:rPr>
              <a:t>ill </a:t>
            </a:r>
            <a:r>
              <a:rPr lang="en-MY" b="1" dirty="0">
                <a:latin typeface="+mn-lt"/>
              </a:rPr>
              <a:t>G</a:t>
            </a:r>
            <a:r>
              <a:rPr lang="en-MY" b="1" dirty="0" smtClean="0">
                <a:latin typeface="+mn-lt"/>
              </a:rPr>
              <a:t>et 10 Premium </a:t>
            </a:r>
            <a:r>
              <a:rPr lang="en-MY" b="1" dirty="0">
                <a:latin typeface="+mn-lt"/>
              </a:rPr>
              <a:t>Q</a:t>
            </a:r>
            <a:r>
              <a:rPr lang="en-MY" b="1" dirty="0" smtClean="0">
                <a:latin typeface="+mn-lt"/>
              </a:rPr>
              <a:t>uality </a:t>
            </a:r>
            <a:r>
              <a:rPr lang="en-MY" b="1" dirty="0">
                <a:latin typeface="+mn-lt"/>
              </a:rPr>
              <a:t>V</a:t>
            </a:r>
            <a:r>
              <a:rPr lang="en-MY" b="1" dirty="0" smtClean="0">
                <a:latin typeface="+mn-lt"/>
              </a:rPr>
              <a:t>ideos </a:t>
            </a:r>
            <a:r>
              <a:rPr lang="en-MY" b="1" dirty="0">
                <a:latin typeface="+mn-lt"/>
              </a:rPr>
              <a:t>O</a:t>
            </a:r>
            <a:r>
              <a:rPr lang="en-MY" b="1" dirty="0" smtClean="0">
                <a:latin typeface="+mn-lt"/>
              </a:rPr>
              <a:t>f </a:t>
            </a:r>
            <a:r>
              <a:rPr lang="en-MY" b="1" dirty="0" smtClean="0">
                <a:latin typeface="+mn-lt"/>
              </a:rPr>
              <a:t>The </a:t>
            </a:r>
            <a:r>
              <a:rPr lang="en-MY" b="1" smtClean="0">
                <a:latin typeface="+mn-lt"/>
              </a:rPr>
              <a:t>Anti-Anxiety Formula</a:t>
            </a:r>
            <a:endParaRPr lang="en-MY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109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95130"/>
            <a:ext cx="10515600" cy="557301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MY" sz="5200" b="1" dirty="0" smtClean="0"/>
              <a:t>Here Are The Things You Will Get From This Video Upgrade:</a:t>
            </a:r>
          </a:p>
          <a:p>
            <a:pPr marL="0" indent="0">
              <a:buNone/>
            </a:pPr>
            <a:endParaRPr lang="en-MY" sz="3600" dirty="0" smtClean="0"/>
          </a:p>
          <a:p>
            <a:pPr marL="0" indent="0">
              <a:buNone/>
            </a:pPr>
            <a:endParaRPr lang="en-MY" sz="3900" dirty="0"/>
          </a:p>
          <a:p>
            <a:r>
              <a:rPr lang="en-MY" sz="4100" dirty="0" smtClean="0"/>
              <a:t>You </a:t>
            </a:r>
            <a:r>
              <a:rPr lang="en-MY" sz="4100" dirty="0"/>
              <a:t>and Your </a:t>
            </a:r>
            <a:r>
              <a:rPr lang="en-MY" sz="4100" dirty="0" smtClean="0"/>
              <a:t>Anxiety - How </a:t>
            </a:r>
            <a:r>
              <a:rPr lang="en-MY" sz="4100" dirty="0"/>
              <a:t>to Overcome Your Stuck </a:t>
            </a:r>
            <a:r>
              <a:rPr lang="en-MY" sz="4100" dirty="0" smtClean="0"/>
              <a:t>Points</a:t>
            </a:r>
          </a:p>
          <a:p>
            <a:pPr marL="0" indent="0">
              <a:buNone/>
            </a:pPr>
            <a:endParaRPr lang="en-MY" sz="4100" dirty="0"/>
          </a:p>
          <a:p>
            <a:r>
              <a:rPr lang="en-MY" sz="4100" dirty="0" smtClean="0"/>
              <a:t>Your </a:t>
            </a:r>
            <a:r>
              <a:rPr lang="en-MY" sz="4100" dirty="0"/>
              <a:t>Mind, Your </a:t>
            </a:r>
            <a:r>
              <a:rPr lang="en-MY" sz="4100" dirty="0" smtClean="0"/>
              <a:t>Body - </a:t>
            </a:r>
            <a:r>
              <a:rPr lang="en-MY" sz="4100" dirty="0"/>
              <a:t>How to Face Your Inner </a:t>
            </a:r>
            <a:r>
              <a:rPr lang="en-MY" sz="4100" dirty="0" smtClean="0"/>
              <a:t>Demons</a:t>
            </a:r>
          </a:p>
          <a:p>
            <a:pPr marL="0" indent="0">
              <a:buNone/>
            </a:pPr>
            <a:endParaRPr lang="en-MY" sz="4100" dirty="0"/>
          </a:p>
          <a:p>
            <a:r>
              <a:rPr lang="en-MY" sz="4100" dirty="0" smtClean="0"/>
              <a:t>Overcoming </a:t>
            </a:r>
            <a:r>
              <a:rPr lang="en-MY" sz="4100" dirty="0"/>
              <a:t>Resistance to Change</a:t>
            </a:r>
          </a:p>
          <a:p>
            <a:endParaRPr lang="en-MY" sz="3600" dirty="0"/>
          </a:p>
          <a:p>
            <a:endParaRPr lang="en-MY" sz="36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50899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074" y="1347074"/>
            <a:ext cx="10515600" cy="4169016"/>
          </a:xfrm>
        </p:spPr>
        <p:txBody>
          <a:bodyPr>
            <a:noAutofit/>
          </a:bodyPr>
          <a:lstStyle/>
          <a:p>
            <a:r>
              <a:rPr lang="en-MY" sz="3600" dirty="0" smtClean="0"/>
              <a:t>Reflection - How </a:t>
            </a:r>
            <a:r>
              <a:rPr lang="en-MY" sz="3600" dirty="0"/>
              <a:t>to Arrive at Acceptance and Move on From </a:t>
            </a:r>
            <a:r>
              <a:rPr lang="en-MY" sz="3600" dirty="0" smtClean="0"/>
              <a:t>There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Action </a:t>
            </a:r>
            <a:r>
              <a:rPr lang="en-MY" sz="3600" dirty="0"/>
              <a:t>against </a:t>
            </a:r>
            <a:r>
              <a:rPr lang="en-MY" sz="3600" dirty="0" smtClean="0"/>
              <a:t>Angst - How </a:t>
            </a:r>
            <a:r>
              <a:rPr lang="en-MY" sz="3600" dirty="0"/>
              <a:t>to Act on Your Fears and Achieve Your </a:t>
            </a:r>
            <a:r>
              <a:rPr lang="en-MY" sz="3600" dirty="0" smtClean="0"/>
              <a:t>Goals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Navigating </a:t>
            </a:r>
            <a:r>
              <a:rPr lang="en-MY" sz="3600" dirty="0"/>
              <a:t>Self-Imposed </a:t>
            </a:r>
            <a:r>
              <a:rPr lang="en-MY" sz="3600" dirty="0" smtClean="0"/>
              <a:t>Obstacles - </a:t>
            </a:r>
            <a:r>
              <a:rPr lang="en-MY" sz="3600" dirty="0"/>
              <a:t>How to Stop Being a Hard Task Master</a:t>
            </a:r>
          </a:p>
        </p:txBody>
      </p:sp>
    </p:spTree>
    <p:extLst>
      <p:ext uri="{BB962C8B-B14F-4D97-AF65-F5344CB8AC3E}">
        <p14:creationId xmlns:p14="http://schemas.microsoft.com/office/powerpoint/2010/main" val="4092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1148" y="1702425"/>
            <a:ext cx="10515600" cy="3475333"/>
          </a:xfrm>
        </p:spPr>
        <p:txBody>
          <a:bodyPr>
            <a:noAutofit/>
          </a:bodyPr>
          <a:lstStyle/>
          <a:p>
            <a:r>
              <a:rPr lang="en-MY" sz="3600" dirty="0" smtClean="0"/>
              <a:t>Preventing Burnout - How </a:t>
            </a:r>
            <a:r>
              <a:rPr lang="en-MY" sz="3600" dirty="0"/>
              <a:t>to Overcome Your Anxiety Without Getting </a:t>
            </a:r>
            <a:r>
              <a:rPr lang="en-MY" sz="3600" dirty="0" smtClean="0"/>
              <a:t>Tied Down </a:t>
            </a:r>
            <a:r>
              <a:rPr lang="en-MY" sz="3600" dirty="0"/>
              <a:t>by the Idea of </a:t>
            </a:r>
            <a:r>
              <a:rPr lang="en-MY" sz="3600" dirty="0" smtClean="0"/>
              <a:t>Perfection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You’ve </a:t>
            </a:r>
            <a:r>
              <a:rPr lang="en-MY" sz="3600" dirty="0"/>
              <a:t>Got This - How to Banish Worry and Live Panic-Free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/>
              <a:t>And much more waiting to be discovered inside...</a:t>
            </a:r>
          </a:p>
          <a:p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126860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772320"/>
            <a:ext cx="10515600" cy="3336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/>
              <a:t>So How Much For This Upgrade?</a:t>
            </a:r>
          </a:p>
          <a:p>
            <a:endParaRPr lang="en-MY" sz="3200" dirty="0"/>
          </a:p>
        </p:txBody>
      </p:sp>
      <p:pic>
        <p:nvPicPr>
          <p:cNvPr id="4098" name="Picture 2" descr="Image result for how mu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49" y="1965325"/>
            <a:ext cx="4625975" cy="462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5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902" y="2932386"/>
            <a:ext cx="9961164" cy="1992556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I'm sure you're going to love what you will discover in this educational, actionable, and result-oriented </a:t>
            </a:r>
            <a:r>
              <a:rPr lang="en-MY" sz="4400" dirty="0" smtClean="0">
                <a:solidFill>
                  <a:schemeClr val="bg1"/>
                </a:solidFill>
                <a:latin typeface="+mn-lt"/>
              </a:rPr>
              <a:t>blueprint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53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261" y="362606"/>
            <a:ext cx="10988040" cy="30675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/>
              <a:t> </a:t>
            </a:r>
          </a:p>
          <a:p>
            <a:pPr marL="0" indent="0" algn="ctr">
              <a:buNone/>
            </a:pPr>
            <a:r>
              <a:rPr lang="en-MY" sz="4200" dirty="0"/>
              <a:t>I could </a:t>
            </a:r>
            <a:r>
              <a:rPr lang="en-MY" sz="4200" dirty="0" smtClean="0"/>
              <a:t>easily charge </a:t>
            </a:r>
            <a:r>
              <a:rPr lang="en-MY" sz="4200" dirty="0"/>
              <a:t>you </a:t>
            </a:r>
            <a:r>
              <a:rPr lang="en-MY" sz="4200" dirty="0" smtClean="0"/>
              <a:t>$</a:t>
            </a:r>
            <a:r>
              <a:rPr lang="en-MY" sz="4200" dirty="0"/>
              <a:t>4</a:t>
            </a:r>
            <a:r>
              <a:rPr lang="en-MY" sz="4200" dirty="0" smtClean="0"/>
              <a:t>97 </a:t>
            </a:r>
            <a:r>
              <a:rPr lang="en-MY" sz="4400" dirty="0"/>
              <a:t>for </a:t>
            </a:r>
            <a:r>
              <a:rPr lang="en-MY" sz="4400" dirty="0" smtClean="0"/>
              <a:t>this </a:t>
            </a:r>
            <a:r>
              <a:rPr lang="en-MY" sz="4400" dirty="0"/>
              <a:t>video upgrade considering how your life is going to </a:t>
            </a:r>
            <a:r>
              <a:rPr lang="en-MY" sz="4400" dirty="0" smtClean="0"/>
              <a:t>change…</a:t>
            </a:r>
            <a:endParaRPr lang="en-MY" sz="4200" dirty="0"/>
          </a:p>
        </p:txBody>
      </p:sp>
      <p:pic>
        <p:nvPicPr>
          <p:cNvPr id="7174" name="Picture 6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676" y="3701242"/>
            <a:ext cx="3789625" cy="315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52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lower pr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116" y="2483911"/>
            <a:ext cx="5486400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316" y="1108996"/>
            <a:ext cx="10515600" cy="31899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However, I'm not going to charge you </a:t>
            </a:r>
            <a:r>
              <a:rPr lang="en-MY" sz="4400" dirty="0" smtClean="0"/>
              <a:t>                THAT </a:t>
            </a:r>
            <a:r>
              <a:rPr lang="en-MY" sz="4400" dirty="0"/>
              <a:t>MUCH...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5045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739" y="2176893"/>
            <a:ext cx="10515600" cy="35746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Because I want to help more people like you to get rid of anxiety… so you could be the best version of yourself and create your own success story.</a:t>
            </a:r>
          </a:p>
        </p:txBody>
      </p:sp>
    </p:spTree>
    <p:extLst>
      <p:ext uri="{BB962C8B-B14F-4D97-AF65-F5344CB8AC3E}">
        <p14:creationId xmlns:p14="http://schemas.microsoft.com/office/powerpoint/2010/main" val="130868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650" y="2271945"/>
            <a:ext cx="10515600" cy="32761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And I believe The Anti-Anxiety Formula video upgrade can help you achieve all these in the shortest amount of time — compared to just reading the book alone.</a:t>
            </a:r>
          </a:p>
        </p:txBody>
      </p:sp>
    </p:spTree>
    <p:extLst>
      <p:ext uri="{BB962C8B-B14F-4D97-AF65-F5344CB8AC3E}">
        <p14:creationId xmlns:p14="http://schemas.microsoft.com/office/powerpoint/2010/main" val="217355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631" y="2131724"/>
            <a:ext cx="10515600" cy="3494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 smtClean="0">
                <a:solidFill>
                  <a:schemeClr val="bg1"/>
                </a:solidFill>
              </a:rPr>
              <a:t>In this exclusive ONE-TIME OFFER, you get instant access to                                                        </a:t>
            </a:r>
            <a:r>
              <a:rPr lang="en-MY" sz="4400" dirty="0" smtClean="0"/>
              <a:t> </a:t>
            </a:r>
            <a:r>
              <a:rPr lang="en-MY" sz="4400" b="1" i="1" dirty="0">
                <a:solidFill>
                  <a:srgbClr val="FFC000"/>
                </a:solidFill>
              </a:rPr>
              <a:t>The Anti-Anxiety Formula Video Upgrade </a:t>
            </a:r>
            <a:r>
              <a:rPr lang="en-MY" sz="4400" dirty="0" smtClean="0">
                <a:solidFill>
                  <a:schemeClr val="bg1"/>
                </a:solidFill>
              </a:rPr>
              <a:t>for just </a:t>
            </a:r>
            <a:r>
              <a:rPr lang="en-MY" sz="4400" b="1" i="1" dirty="0" smtClean="0">
                <a:solidFill>
                  <a:schemeClr val="bg1"/>
                </a:solidFill>
              </a:rPr>
              <a:t>a fraction of  its total value</a:t>
            </a:r>
            <a:r>
              <a:rPr lang="en-MY" sz="4400" dirty="0" smtClean="0">
                <a:solidFill>
                  <a:schemeClr val="bg1"/>
                </a:solidFill>
              </a:rPr>
              <a:t>!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7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6635" y="2593789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Plus, your purchase of this video course is backed by my 100% Iron-Clad Guarantee for the next 30 days</a:t>
            </a:r>
          </a:p>
        </p:txBody>
      </p:sp>
    </p:spTree>
    <p:extLst>
      <p:ext uri="{BB962C8B-B14F-4D97-AF65-F5344CB8AC3E}">
        <p14:creationId xmlns:p14="http://schemas.microsoft.com/office/powerpoint/2010/main" val="337952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8055" y="1882765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If you're not satisfied with this video upgrade, simply return your order within 30 days for a</a:t>
            </a:r>
            <a:r>
              <a:rPr lang="en-MY" sz="4400" b="1" i="1" dirty="0">
                <a:solidFill>
                  <a:srgbClr val="FFC000"/>
                </a:solidFill>
              </a:rPr>
              <a:t> </a:t>
            </a:r>
            <a:r>
              <a:rPr lang="en-MY" sz="4400" b="1" i="1" dirty="0" smtClean="0">
                <a:solidFill>
                  <a:srgbClr val="FFC000"/>
                </a:solidFill>
              </a:rPr>
              <a:t>Full Refund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0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793" y="2873579"/>
            <a:ext cx="10515600" cy="29135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000" dirty="0">
                <a:solidFill>
                  <a:schemeClr val="bg1"/>
                </a:solidFill>
              </a:rPr>
              <a:t>You </a:t>
            </a:r>
            <a:r>
              <a:rPr lang="en-MY" sz="6000" dirty="0" smtClean="0">
                <a:solidFill>
                  <a:schemeClr val="bg1"/>
                </a:solidFill>
              </a:rPr>
              <a:t>Have </a:t>
            </a:r>
            <a:r>
              <a:rPr lang="en-MY" sz="6000" dirty="0">
                <a:solidFill>
                  <a:schemeClr val="bg1"/>
                </a:solidFill>
              </a:rPr>
              <a:t>M</a:t>
            </a:r>
            <a:r>
              <a:rPr lang="en-MY" sz="6000" dirty="0" smtClean="0">
                <a:solidFill>
                  <a:schemeClr val="bg1"/>
                </a:solidFill>
              </a:rPr>
              <a:t>y </a:t>
            </a:r>
            <a:r>
              <a:rPr lang="en-MY" sz="6000" dirty="0">
                <a:solidFill>
                  <a:schemeClr val="bg1"/>
                </a:solidFill>
              </a:rPr>
              <a:t>W</a:t>
            </a:r>
            <a:r>
              <a:rPr lang="en-MY" sz="6000" dirty="0" smtClean="0">
                <a:solidFill>
                  <a:schemeClr val="bg1"/>
                </a:solidFill>
              </a:rPr>
              <a:t>ord </a:t>
            </a:r>
            <a:r>
              <a:rPr lang="en-MY" sz="6000" dirty="0">
                <a:solidFill>
                  <a:schemeClr val="bg1"/>
                </a:solidFill>
              </a:rPr>
              <a:t>O</a:t>
            </a:r>
            <a:r>
              <a:rPr lang="en-MY" sz="6000" dirty="0" smtClean="0">
                <a:solidFill>
                  <a:schemeClr val="bg1"/>
                </a:solidFill>
              </a:rPr>
              <a:t>n It</a:t>
            </a:r>
            <a:endParaRPr lang="en-MY" sz="6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72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235" y="2632210"/>
            <a:ext cx="10515600" cy="35598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Just so you know, this offer is </a:t>
            </a:r>
            <a:r>
              <a:rPr lang="en-MY" sz="4800" b="1" u="sng" dirty="0" smtClean="0">
                <a:solidFill>
                  <a:schemeClr val="bg1"/>
                </a:solidFill>
              </a:rPr>
              <a:t>NOT</a:t>
            </a:r>
            <a:r>
              <a:rPr lang="en-MY" sz="4800" b="1" dirty="0" smtClean="0">
                <a:solidFill>
                  <a:schemeClr val="bg1"/>
                </a:solidFill>
              </a:rPr>
              <a:t> </a:t>
            </a:r>
            <a:r>
              <a:rPr lang="en-MY" sz="4800" dirty="0" smtClean="0">
                <a:solidFill>
                  <a:schemeClr val="bg1"/>
                </a:solidFill>
              </a:rPr>
              <a:t>publicly available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7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7073" y="2758582"/>
            <a:ext cx="10515600" cy="328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This offer is limited only to you because you bought a copy of </a:t>
            </a:r>
            <a:r>
              <a:rPr lang="en-MY" sz="4400" dirty="0" smtClean="0">
                <a:solidFill>
                  <a:schemeClr val="bg1"/>
                </a:solidFill>
              </a:rPr>
              <a:t>‘</a:t>
            </a:r>
            <a:r>
              <a:rPr lang="en-MY" sz="4400" b="1" i="1" dirty="0">
                <a:solidFill>
                  <a:srgbClr val="FFC000"/>
                </a:solidFill>
              </a:rPr>
              <a:t>The Anti-Anxiety Formula</a:t>
            </a:r>
            <a:r>
              <a:rPr lang="en-MY" sz="4400" dirty="0" smtClean="0">
                <a:solidFill>
                  <a:schemeClr val="bg1"/>
                </a:solidFill>
              </a:rPr>
              <a:t>’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09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4374" y="2365341"/>
            <a:ext cx="10701124" cy="2387600"/>
          </a:xfrm>
        </p:spPr>
        <p:txBody>
          <a:bodyPr>
            <a:noAutofit/>
          </a:bodyPr>
          <a:lstStyle/>
          <a:p>
            <a:r>
              <a:rPr lang="en-MY" sz="4800" dirty="0">
                <a:solidFill>
                  <a:schemeClr val="bg1"/>
                </a:solidFill>
                <a:latin typeface="+mn-lt"/>
              </a:rPr>
              <a:t>But before you read your copy of </a:t>
            </a:r>
            <a:r>
              <a:rPr lang="en-MY" sz="4800" dirty="0" smtClean="0">
                <a:solidFill>
                  <a:schemeClr val="bg1"/>
                </a:solidFill>
                <a:latin typeface="+mn-lt"/>
              </a:rPr>
              <a:t>                 </a:t>
            </a:r>
            <a:r>
              <a:rPr lang="en-MY" sz="4800" b="1" i="1" dirty="0">
                <a:solidFill>
                  <a:srgbClr val="FFC000"/>
                </a:solidFill>
                <a:latin typeface="+mn-lt"/>
              </a:rPr>
              <a:t>The Anti-Anxiety Formula</a:t>
            </a:r>
            <a:r>
              <a:rPr lang="en-MY" sz="4800" dirty="0" smtClean="0">
                <a:solidFill>
                  <a:schemeClr val="bg1"/>
                </a:solidFill>
                <a:latin typeface="+mn-lt"/>
              </a:rPr>
              <a:t>...</a:t>
            </a:r>
            <a:r>
              <a:rPr lang="en-MY" sz="48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800" dirty="0">
                <a:solidFill>
                  <a:schemeClr val="bg1"/>
                </a:solidFill>
                <a:latin typeface="+mn-lt"/>
              </a:rPr>
            </a:br>
            <a:endParaRPr lang="en-MY" sz="4800" b="1" i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0875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134" y="911355"/>
            <a:ext cx="10515600" cy="328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Which tells me you are serious about </a:t>
            </a:r>
            <a:r>
              <a:rPr lang="en-MY" sz="4400" b="1" i="1" dirty="0">
                <a:solidFill>
                  <a:srgbClr val="FFC000"/>
                </a:solidFill>
              </a:rPr>
              <a:t>T</a:t>
            </a:r>
            <a:r>
              <a:rPr lang="en-MY" sz="4400" b="1" i="1" dirty="0" smtClean="0">
                <a:solidFill>
                  <a:srgbClr val="FFC000"/>
                </a:solidFill>
              </a:rPr>
              <a:t>ransforming </a:t>
            </a:r>
            <a:r>
              <a:rPr lang="en-MY" sz="4400" b="1" i="1" dirty="0">
                <a:solidFill>
                  <a:srgbClr val="FFC000"/>
                </a:solidFill>
              </a:rPr>
              <a:t>Y</a:t>
            </a:r>
            <a:r>
              <a:rPr lang="en-MY" sz="4400" b="1" i="1" dirty="0" smtClean="0">
                <a:solidFill>
                  <a:srgbClr val="FFC000"/>
                </a:solidFill>
              </a:rPr>
              <a:t>our Life</a:t>
            </a:r>
            <a:endParaRPr lang="en-MY" sz="4400" b="1" i="1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  <p:pic>
        <p:nvPicPr>
          <p:cNvPr id="1026" name="Picture 2" descr="Image result for TRANSFORM LIF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593" y="2552247"/>
            <a:ext cx="6325810" cy="355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37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262" y="2905481"/>
            <a:ext cx="10515600" cy="3543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So if you click away or close </a:t>
            </a:r>
            <a:r>
              <a:rPr lang="en-MY" sz="4400" dirty="0" smtClean="0">
                <a:solidFill>
                  <a:schemeClr val="bg1"/>
                </a:solidFill>
              </a:rPr>
              <a:t>this video, </a:t>
            </a:r>
            <a:r>
              <a:rPr lang="en-MY" sz="4400" dirty="0">
                <a:solidFill>
                  <a:schemeClr val="bg1"/>
                </a:solidFill>
              </a:rPr>
              <a:t>you won't </a:t>
            </a:r>
            <a:r>
              <a:rPr lang="en-MY" sz="4400" dirty="0" smtClean="0">
                <a:solidFill>
                  <a:schemeClr val="bg1"/>
                </a:solidFill>
              </a:rPr>
              <a:t>see this offer again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8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28778"/>
            <a:ext cx="10515600" cy="33118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Get everything you see on this page for a </a:t>
            </a:r>
            <a:r>
              <a:rPr lang="en-MY" sz="4800" b="1" dirty="0">
                <a:solidFill>
                  <a:srgbClr val="FFC000"/>
                </a:solidFill>
              </a:rPr>
              <a:t>LOW ONE TIME </a:t>
            </a:r>
            <a:r>
              <a:rPr lang="en-MY" sz="4800" b="1" dirty="0" smtClean="0">
                <a:solidFill>
                  <a:srgbClr val="FFC000"/>
                </a:solidFill>
              </a:rPr>
              <a:t>INVESTMENT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232" y="2892681"/>
            <a:ext cx="10515600" cy="2971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 smtClean="0">
                <a:solidFill>
                  <a:schemeClr val="bg1"/>
                </a:solidFill>
              </a:rPr>
              <a:t>Click On The Order Button Now To Get Started Today!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62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4799" y="3085674"/>
            <a:ext cx="4442821" cy="2387600"/>
          </a:xfrm>
        </p:spPr>
        <p:txBody>
          <a:bodyPr>
            <a:noAutofit/>
          </a:bodyPr>
          <a:lstStyle/>
          <a:p>
            <a:r>
              <a:rPr lang="en-MY" sz="4000" dirty="0">
                <a:solidFill>
                  <a:schemeClr val="bg1"/>
                </a:solidFill>
                <a:latin typeface="+mn-lt"/>
              </a:rPr>
              <a:t>I want to offer you a ONE-TIME opportunity to speed-up your transformational journey.</a:t>
            </a:r>
            <a:br>
              <a:rPr lang="en-MY" sz="4000" dirty="0">
                <a:solidFill>
                  <a:schemeClr val="bg1"/>
                </a:solidFill>
                <a:latin typeface="+mn-lt"/>
              </a:rPr>
            </a:br>
            <a:endParaRPr lang="en-MY" sz="4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050" name="Picture 2" descr="Image result for SPEED 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488" y="1710421"/>
            <a:ext cx="4362450" cy="3429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8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6977" y="2380586"/>
            <a:ext cx="10086268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It is an amazing offer that will compliment your new life-changing program…</a:t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429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807" y="2198162"/>
            <a:ext cx="10283212" cy="297094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MY" sz="4800" b="1" dirty="0">
                <a:solidFill>
                  <a:schemeClr val="bg1"/>
                </a:solidFill>
              </a:rPr>
              <a:t>Introducing…</a:t>
            </a:r>
            <a:endParaRPr lang="en-MY" sz="4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800" b="1" dirty="0">
                <a:solidFill>
                  <a:srgbClr val="FFC000"/>
                </a:solidFill>
              </a:rPr>
              <a:t>The Anti-Anxiety Formula Video </a:t>
            </a:r>
            <a:r>
              <a:rPr lang="en-MY" sz="4800" b="1" dirty="0" smtClean="0">
                <a:solidFill>
                  <a:srgbClr val="FFC000"/>
                </a:solidFill>
              </a:rPr>
              <a:t>Upgrade</a:t>
            </a:r>
            <a:endParaRPr lang="en-MY" sz="4800" b="1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6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7151" y="2797251"/>
            <a:ext cx="10283212" cy="2970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The perfect companion to your </a:t>
            </a:r>
            <a:endParaRPr lang="en-MY" sz="4400" dirty="0" smtClean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en-MY" sz="4400" b="1" i="1" dirty="0">
                <a:solidFill>
                  <a:schemeClr val="bg1"/>
                </a:solidFill>
              </a:rPr>
              <a:t>Anti-Anxiety Formula </a:t>
            </a:r>
            <a:r>
              <a:rPr lang="en-MY" sz="4400" dirty="0" smtClean="0">
                <a:solidFill>
                  <a:srgbClr val="FFC000"/>
                </a:solidFill>
              </a:rPr>
              <a:t>blueprint</a:t>
            </a:r>
            <a:endParaRPr lang="en-MY" sz="44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93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1053" y="1221240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Instead of reading the book from cover to cover…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  <p:pic>
        <p:nvPicPr>
          <p:cNvPr id="4" name="Picture 2" descr="Image result for boo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003" y="2813646"/>
            <a:ext cx="3695700" cy="343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65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460" y="2703197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Why not unlock all the secrets </a:t>
            </a:r>
            <a:r>
              <a:rPr lang="en-MY" sz="4400" dirty="0" smtClean="0">
                <a:solidFill>
                  <a:srgbClr val="FFC000"/>
                </a:solidFill>
              </a:rPr>
              <a:t>from                   </a:t>
            </a:r>
            <a:r>
              <a:rPr lang="en-MY" sz="4400" b="1" i="1" dirty="0">
                <a:solidFill>
                  <a:schemeClr val="bg1"/>
                </a:solidFill>
              </a:rPr>
              <a:t>The Anti-Anxiety Formula </a:t>
            </a:r>
            <a:r>
              <a:rPr lang="en-MY" sz="4400" dirty="0" smtClean="0">
                <a:solidFill>
                  <a:srgbClr val="FFC000"/>
                </a:solidFill>
              </a:rPr>
              <a:t>under </a:t>
            </a:r>
            <a:r>
              <a:rPr lang="en-MY" sz="4400" dirty="0">
                <a:solidFill>
                  <a:srgbClr val="FFC000"/>
                </a:solidFill>
              </a:rPr>
              <a:t>one sitting?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5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4494</TotalTime>
  <Words>610</Words>
  <Application>Microsoft Office PowerPoint</Application>
  <PresentationFormat>Widescreen</PresentationFormat>
  <Paragraphs>62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Office Theme</vt:lpstr>
      <vt:lpstr>PowerPoint Presentation</vt:lpstr>
      <vt:lpstr>I'm sure you're going to love what you will discover in this educational, actionable, and result-oriented blueprint </vt:lpstr>
      <vt:lpstr>But before you read your copy of                  The Anti-Anxiety Formula... </vt:lpstr>
      <vt:lpstr>I want to offer you a ONE-TIME opportunity to speed-up your transformational journey. </vt:lpstr>
      <vt:lpstr>It is an amazing offer that will compliment your new life-changing program…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Here’s Why You Should Get This Video Upgrade:     </vt:lpstr>
      <vt:lpstr>PowerPoint Presentation</vt:lpstr>
      <vt:lpstr>Inside This Video Upgrade, You Will Get 10 Premium Quality Videos Of The Anti-Anxiety Formula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Congratulations and well done getting in!</dc:title>
  <dc:creator>Cally</dc:creator>
  <cp:lastModifiedBy>Cally</cp:lastModifiedBy>
  <cp:revision>169</cp:revision>
  <dcterms:created xsi:type="dcterms:W3CDTF">2017-05-11T17:27:15Z</dcterms:created>
  <dcterms:modified xsi:type="dcterms:W3CDTF">2019-10-21T07:21:00Z</dcterms:modified>
</cp:coreProperties>
</file>