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488" r:id="rId2"/>
    <p:sldId id="395" r:id="rId3"/>
    <p:sldId id="396" r:id="rId4"/>
    <p:sldId id="351" r:id="rId5"/>
    <p:sldId id="574" r:id="rId6"/>
    <p:sldId id="575" r:id="rId7"/>
    <p:sldId id="576" r:id="rId8"/>
    <p:sldId id="397" r:id="rId9"/>
    <p:sldId id="507" r:id="rId10"/>
    <p:sldId id="558" r:id="rId11"/>
    <p:sldId id="447" r:id="rId12"/>
    <p:sldId id="551" r:id="rId13"/>
    <p:sldId id="552" r:id="rId14"/>
    <p:sldId id="553" r:id="rId15"/>
    <p:sldId id="559" r:id="rId16"/>
    <p:sldId id="521" r:id="rId17"/>
    <p:sldId id="529" r:id="rId18"/>
    <p:sldId id="572" r:id="rId19"/>
    <p:sldId id="530" r:id="rId20"/>
    <p:sldId id="565" r:id="rId21"/>
    <p:sldId id="523" r:id="rId22"/>
    <p:sldId id="524" r:id="rId23"/>
    <p:sldId id="525" r:id="rId24"/>
    <p:sldId id="554" r:id="rId25"/>
    <p:sldId id="555" r:id="rId26"/>
    <p:sldId id="475" r:id="rId27"/>
    <p:sldId id="476" r:id="rId28"/>
    <p:sldId id="566" r:id="rId29"/>
    <p:sldId id="292" r:id="rId30"/>
    <p:sldId id="542" r:id="rId31"/>
    <p:sldId id="543" r:id="rId32"/>
    <p:sldId id="544" r:id="rId33"/>
    <p:sldId id="545" r:id="rId34"/>
    <p:sldId id="457" r:id="rId35"/>
    <p:sldId id="427" r:id="rId36"/>
    <p:sldId id="453" r:id="rId37"/>
    <p:sldId id="556" r:id="rId38"/>
    <p:sldId id="301" r:id="rId39"/>
    <p:sldId id="302" r:id="rId40"/>
    <p:sldId id="454" r:id="rId41"/>
    <p:sldId id="577" r:id="rId42"/>
    <p:sldId id="567" r:id="rId43"/>
    <p:sldId id="568" r:id="rId44"/>
    <p:sldId id="571" r:id="rId45"/>
    <p:sldId id="570" r:id="rId46"/>
    <p:sldId id="573" r:id="rId47"/>
    <p:sldId id="528"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a:srgbClr val="1D537B"/>
    <a:srgbClr val="122E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71" autoAdjust="0"/>
    <p:restoredTop sz="94660"/>
  </p:normalViewPr>
  <p:slideViewPr>
    <p:cSldViewPr snapToGrid="0">
      <p:cViewPr>
        <p:scale>
          <a:sx n="51" d="100"/>
          <a:sy n="51" d="100"/>
        </p:scale>
        <p:origin x="633" y="4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DC3597-F9C2-4032-BFF1-47BF5F027BE5}" type="datetimeFigureOut">
              <a:rPr lang="en-MY" smtClean="0"/>
              <a:t>21/10/2019</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C3BCFD-5184-4F7F-88C3-39AEEA3C6D2B}" type="slidenum">
              <a:rPr lang="en-MY" smtClean="0"/>
              <a:t>‹#›</a:t>
            </a:fld>
            <a:endParaRPr lang="en-MY"/>
          </a:p>
        </p:txBody>
      </p:sp>
    </p:spTree>
    <p:extLst>
      <p:ext uri="{BB962C8B-B14F-4D97-AF65-F5344CB8AC3E}">
        <p14:creationId xmlns:p14="http://schemas.microsoft.com/office/powerpoint/2010/main" val="1883436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MY"/>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21/10/2019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591270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21/10/2019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3582602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21/10/2019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149145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21/10/2019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630106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MY"/>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4B3DF7-D628-4F80-B82B-38ABDAB860CD}" type="datetimeFigureOut">
              <a:rPr lang="en-MY" smtClean="0"/>
              <a:t>21/10/2019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959588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p>
            <a:fld id="{B04B3DF7-D628-4F80-B82B-38ABDAB860CD}" type="datetimeFigureOut">
              <a:rPr lang="en-MY" smtClean="0"/>
              <a:t>21/10/2019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923192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MY"/>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p>
            <a:fld id="{B04B3DF7-D628-4F80-B82B-38ABDAB860CD}" type="datetimeFigureOut">
              <a:rPr lang="en-MY" smtClean="0"/>
              <a:t>21/10/2019</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200336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p>
            <a:fld id="{B04B3DF7-D628-4F80-B82B-38ABDAB860CD}" type="datetimeFigureOut">
              <a:rPr lang="en-MY" smtClean="0"/>
              <a:t>21/10/2019</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91136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4B3DF7-D628-4F80-B82B-38ABDAB860CD}" type="datetimeFigureOut">
              <a:rPr lang="en-MY" smtClean="0"/>
              <a:t>21/10/2019</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271417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21/10/2019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217365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21/10/2019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055428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MY"/>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4B3DF7-D628-4F80-B82B-38ABDAB860CD}" type="datetimeFigureOut">
              <a:rPr lang="en-MY" smtClean="0"/>
              <a:t>21/10/2019</a:t>
            </a:fld>
            <a:endParaRPr lang="en-MY"/>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DF1226-E310-4EA3-AFC3-3CB0B63A2CD8}" type="slidenum">
              <a:rPr lang="en-MY" smtClean="0"/>
              <a:t>‹#›</a:t>
            </a:fld>
            <a:endParaRPr lang="en-MY"/>
          </a:p>
        </p:txBody>
      </p:sp>
    </p:spTree>
    <p:extLst>
      <p:ext uri="{BB962C8B-B14F-4D97-AF65-F5344CB8AC3E}">
        <p14:creationId xmlns:p14="http://schemas.microsoft.com/office/powerpoint/2010/main" val="1927707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0244" y="1612698"/>
            <a:ext cx="10515600" cy="2927059"/>
          </a:xfrm>
        </p:spPr>
        <p:txBody>
          <a:bodyPr>
            <a:noAutofit/>
          </a:bodyPr>
          <a:lstStyle/>
          <a:p>
            <a:pPr marL="0" indent="0">
              <a:buNone/>
            </a:pPr>
            <a:r>
              <a:rPr lang="en-MY" sz="4000" dirty="0"/>
              <a:t>Dear friend,</a:t>
            </a:r>
          </a:p>
          <a:p>
            <a:pPr marL="0" indent="0">
              <a:buNone/>
            </a:pPr>
            <a:endParaRPr lang="en-MY" sz="4000" dirty="0"/>
          </a:p>
          <a:p>
            <a:pPr marL="0" indent="0">
              <a:buNone/>
            </a:pPr>
            <a:r>
              <a:rPr lang="en-MY" sz="4000" dirty="0"/>
              <a:t>If you are suffering from anxiety, stress, endless worries, and depression… you need to stop whatever you are doing right now and read this page.</a:t>
            </a:r>
          </a:p>
        </p:txBody>
      </p:sp>
    </p:spTree>
    <p:extLst>
      <p:ext uri="{BB962C8B-B14F-4D97-AF65-F5344CB8AC3E}">
        <p14:creationId xmlns:p14="http://schemas.microsoft.com/office/powerpoint/2010/main" val="241880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1937" y="2389881"/>
            <a:ext cx="10425771" cy="2255519"/>
          </a:xfrm>
        </p:spPr>
        <p:txBody>
          <a:bodyPr>
            <a:noAutofit/>
          </a:bodyPr>
          <a:lstStyle/>
          <a:p>
            <a:pPr marL="0" indent="0" algn="ctr">
              <a:buNone/>
            </a:pPr>
            <a:r>
              <a:rPr lang="en-MY" sz="4800" dirty="0">
                <a:solidFill>
                  <a:schemeClr val="bg1"/>
                </a:solidFill>
              </a:rPr>
              <a:t> </a:t>
            </a:r>
          </a:p>
          <a:p>
            <a:pPr marL="0" indent="0" algn="ctr">
              <a:buNone/>
            </a:pPr>
            <a:r>
              <a:rPr lang="en-MY" sz="4800" dirty="0">
                <a:solidFill>
                  <a:schemeClr val="bg1"/>
                </a:solidFill>
              </a:rPr>
              <a:t>It’s all going to change, starting today!</a:t>
            </a:r>
          </a:p>
        </p:txBody>
      </p:sp>
    </p:spTree>
    <p:extLst>
      <p:ext uri="{BB962C8B-B14F-4D97-AF65-F5344CB8AC3E}">
        <p14:creationId xmlns:p14="http://schemas.microsoft.com/office/powerpoint/2010/main" val="1706305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705331" y="1948520"/>
            <a:ext cx="4724669" cy="1440264"/>
          </a:xfrm>
        </p:spPr>
        <p:txBody>
          <a:bodyPr>
            <a:noAutofit/>
          </a:bodyPr>
          <a:lstStyle/>
          <a:p>
            <a:pPr marL="0" indent="0" algn="ctr">
              <a:buNone/>
            </a:pPr>
            <a:r>
              <a:rPr lang="en-MY" sz="3600" dirty="0">
                <a:solidFill>
                  <a:srgbClr val="FFC000"/>
                </a:solidFill>
              </a:rPr>
              <a:t>You are going to discover how to overcome anxiety, so that you can be fearless and achieve anything you want in life!</a:t>
            </a:r>
          </a:p>
        </p:txBody>
      </p:sp>
      <p:pic>
        <p:nvPicPr>
          <p:cNvPr id="2050" name="Picture 2" descr="Image result for succ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391" y="1948520"/>
            <a:ext cx="4829784" cy="2983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15966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18646" y="2322645"/>
            <a:ext cx="10723808" cy="2174086"/>
          </a:xfrm>
        </p:spPr>
        <p:txBody>
          <a:bodyPr>
            <a:noAutofit/>
          </a:bodyPr>
          <a:lstStyle/>
          <a:p>
            <a:pPr marL="0" indent="0" algn="ctr">
              <a:buNone/>
            </a:pPr>
            <a:r>
              <a:rPr lang="en-MY" sz="4400" dirty="0">
                <a:solidFill>
                  <a:srgbClr val="FFC000"/>
                </a:solidFill>
              </a:rPr>
              <a:t>What you are about to discover are the strategies that I personally used &amp; learned from only the best experts to banish worry and lead a stress-free life.</a:t>
            </a:r>
          </a:p>
        </p:txBody>
      </p:sp>
    </p:spTree>
    <p:extLst>
      <p:ext uri="{BB962C8B-B14F-4D97-AF65-F5344CB8AC3E}">
        <p14:creationId xmlns:p14="http://schemas.microsoft.com/office/powerpoint/2010/main" val="7759692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0566" y="2507136"/>
            <a:ext cx="10723808" cy="2072568"/>
          </a:xfrm>
        </p:spPr>
        <p:txBody>
          <a:bodyPr>
            <a:noAutofit/>
          </a:bodyPr>
          <a:lstStyle/>
          <a:p>
            <a:pPr marL="0" indent="0" algn="ctr">
              <a:buNone/>
            </a:pPr>
            <a:r>
              <a:rPr lang="en-MY" sz="4400" dirty="0">
                <a:solidFill>
                  <a:srgbClr val="FFC000"/>
                </a:solidFill>
              </a:rPr>
              <a:t>These strategies are the reason why I am able to achieve the impossible by managing my anxiety, stress, and avoiding depression.</a:t>
            </a:r>
          </a:p>
        </p:txBody>
      </p:sp>
    </p:spTree>
    <p:extLst>
      <p:ext uri="{BB962C8B-B14F-4D97-AF65-F5344CB8AC3E}">
        <p14:creationId xmlns:p14="http://schemas.microsoft.com/office/powerpoint/2010/main" val="9749353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4604" y="2590799"/>
            <a:ext cx="9724875" cy="895253"/>
          </a:xfrm>
        </p:spPr>
        <p:txBody>
          <a:bodyPr>
            <a:noAutofit/>
          </a:bodyPr>
          <a:lstStyle/>
          <a:p>
            <a:pPr marL="0" indent="0" algn="ctr">
              <a:buNone/>
            </a:pPr>
            <a:r>
              <a:rPr lang="en-MY" sz="4400" dirty="0">
                <a:solidFill>
                  <a:srgbClr val="FFC000"/>
                </a:solidFill>
              </a:rPr>
              <a:t>With this formula, I can assure you that you too live a stress-free existence, and unlock your true potential. </a:t>
            </a:r>
          </a:p>
        </p:txBody>
      </p:sp>
    </p:spTree>
    <p:extLst>
      <p:ext uri="{BB962C8B-B14F-4D97-AF65-F5344CB8AC3E}">
        <p14:creationId xmlns:p14="http://schemas.microsoft.com/office/powerpoint/2010/main" val="27411801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7154" y="124316"/>
            <a:ext cx="9724875" cy="895253"/>
          </a:xfrm>
        </p:spPr>
        <p:txBody>
          <a:bodyPr>
            <a:noAutofit/>
          </a:bodyPr>
          <a:lstStyle/>
          <a:p>
            <a:pPr marL="0" indent="0" algn="ctr">
              <a:buNone/>
            </a:pPr>
            <a:r>
              <a:rPr lang="en-MY" sz="4400" dirty="0">
                <a:solidFill>
                  <a:srgbClr val="FFC000"/>
                </a:solidFill>
              </a:rPr>
              <a:t> </a:t>
            </a:r>
          </a:p>
          <a:p>
            <a:pPr marL="0" indent="0" algn="ctr">
              <a:buNone/>
            </a:pPr>
            <a:r>
              <a:rPr lang="en-MY" sz="4400" dirty="0">
                <a:solidFill>
                  <a:srgbClr val="FFC000"/>
                </a:solidFill>
              </a:rPr>
              <a:t>Your </a:t>
            </a:r>
            <a:r>
              <a:rPr lang="en-MY" sz="4400" dirty="0" smtClean="0">
                <a:solidFill>
                  <a:srgbClr val="FFC000"/>
                </a:solidFill>
              </a:rPr>
              <a:t>Frustration </a:t>
            </a:r>
            <a:r>
              <a:rPr lang="en-MY" sz="4400" dirty="0">
                <a:solidFill>
                  <a:srgbClr val="FFC000"/>
                </a:solidFill>
              </a:rPr>
              <a:t>E</a:t>
            </a:r>
            <a:r>
              <a:rPr lang="en-MY" sz="4400" dirty="0" smtClean="0">
                <a:solidFill>
                  <a:srgbClr val="FFC000"/>
                </a:solidFill>
              </a:rPr>
              <a:t>nds </a:t>
            </a:r>
            <a:r>
              <a:rPr lang="en-MY" sz="4400" dirty="0">
                <a:solidFill>
                  <a:srgbClr val="FFC000"/>
                </a:solidFill>
              </a:rPr>
              <a:t>H</a:t>
            </a:r>
            <a:r>
              <a:rPr lang="en-MY" sz="4400" dirty="0" smtClean="0">
                <a:solidFill>
                  <a:srgbClr val="FFC000"/>
                </a:solidFill>
              </a:rPr>
              <a:t>ere</a:t>
            </a:r>
            <a:r>
              <a:rPr lang="en-MY" sz="4400" dirty="0">
                <a:solidFill>
                  <a:srgbClr val="FFC000"/>
                </a:solidFill>
              </a:rPr>
              <a:t>.</a:t>
            </a:r>
          </a:p>
          <a:p>
            <a:pPr marL="0" indent="0" algn="ctr">
              <a:buNone/>
            </a:pPr>
            <a:endParaRPr lang="en-MY" sz="4400" dirty="0">
              <a:solidFill>
                <a:srgbClr val="FFC000"/>
              </a:solidFill>
            </a:endParaRPr>
          </a:p>
        </p:txBody>
      </p:sp>
      <p:pic>
        <p:nvPicPr>
          <p:cNvPr id="3074" name="Picture 2" descr="Image result for frustr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5559" y="1837151"/>
            <a:ext cx="6408063" cy="427417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84232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0882" y="2133600"/>
            <a:ext cx="10515600" cy="2045336"/>
          </a:xfrm>
        </p:spPr>
        <p:txBody>
          <a:bodyPr>
            <a:noAutofit/>
          </a:bodyPr>
          <a:lstStyle/>
          <a:p>
            <a:pPr marL="0" indent="0" algn="ctr">
              <a:buNone/>
            </a:pPr>
            <a:r>
              <a:rPr lang="en-MY" sz="4400" dirty="0">
                <a:solidFill>
                  <a:schemeClr val="bg1"/>
                </a:solidFill>
              </a:rPr>
              <a:t>Introducing...</a:t>
            </a:r>
          </a:p>
          <a:p>
            <a:pPr marL="0" indent="0" algn="ctr">
              <a:buNone/>
            </a:pPr>
            <a:r>
              <a:rPr lang="en-MY" sz="4400" dirty="0">
                <a:solidFill>
                  <a:srgbClr val="FFC000"/>
                </a:solidFill>
              </a:rPr>
              <a:t> </a:t>
            </a:r>
          </a:p>
          <a:p>
            <a:pPr marL="0" indent="0" algn="ctr">
              <a:buNone/>
            </a:pPr>
            <a:r>
              <a:rPr lang="en-MY" sz="4400" dirty="0">
                <a:solidFill>
                  <a:srgbClr val="FFC000"/>
                </a:solidFill>
              </a:rPr>
              <a:t>The Anti-Anxiety Formula — How to Banish Worry &amp; Live a Panic-Free Life</a:t>
            </a:r>
          </a:p>
        </p:txBody>
      </p:sp>
    </p:spTree>
    <p:extLst>
      <p:ext uri="{BB962C8B-B14F-4D97-AF65-F5344CB8AC3E}">
        <p14:creationId xmlns:p14="http://schemas.microsoft.com/office/powerpoint/2010/main" val="27093942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91909" y="2636520"/>
            <a:ext cx="10119558" cy="2045336"/>
          </a:xfrm>
        </p:spPr>
        <p:txBody>
          <a:bodyPr>
            <a:noAutofit/>
          </a:bodyPr>
          <a:lstStyle/>
          <a:p>
            <a:pPr marL="0" indent="0" algn="ctr">
              <a:buNone/>
            </a:pPr>
            <a:r>
              <a:rPr lang="en-MY" sz="4000" b="1" dirty="0">
                <a:solidFill>
                  <a:schemeClr val="bg1"/>
                </a:solidFill>
              </a:rPr>
              <a:t>"The Anti-Anxiety Formula" </a:t>
            </a:r>
            <a:r>
              <a:rPr lang="en-MY" sz="4000" dirty="0">
                <a:solidFill>
                  <a:srgbClr val="FFC000"/>
                </a:solidFill>
              </a:rPr>
              <a:t>is perfect for those who want to overcome anxiety for good, so that they could live a stress-free life!</a:t>
            </a:r>
            <a:endParaRPr lang="en-MY" sz="3800" dirty="0">
              <a:solidFill>
                <a:srgbClr val="FFC000"/>
              </a:solidFill>
            </a:endParaRPr>
          </a:p>
        </p:txBody>
      </p:sp>
    </p:spTree>
    <p:extLst>
      <p:ext uri="{BB962C8B-B14F-4D97-AF65-F5344CB8AC3E}">
        <p14:creationId xmlns:p14="http://schemas.microsoft.com/office/powerpoint/2010/main" val="23974418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313829" y="1569720"/>
            <a:ext cx="10119558" cy="2045336"/>
          </a:xfrm>
        </p:spPr>
        <p:txBody>
          <a:bodyPr>
            <a:noAutofit/>
          </a:bodyPr>
          <a:lstStyle/>
          <a:p>
            <a:pPr marL="0" indent="0" algn="ctr">
              <a:buNone/>
            </a:pPr>
            <a:r>
              <a:rPr lang="en-MY" sz="3800" dirty="0">
                <a:solidFill>
                  <a:srgbClr val="FFC000"/>
                </a:solidFill>
              </a:rPr>
              <a:t>Anxiety is the main obstacle that stops someone from reaching their full potential. Anxiety is a common obstacle that stops us from achieving success in personal &amp; professional lives… And most people have no idea how to overcome it! This is what this transformational blueprint is here to offer – SOLUTIONS.</a:t>
            </a:r>
          </a:p>
        </p:txBody>
      </p:sp>
    </p:spTree>
    <p:extLst>
      <p:ext uri="{BB962C8B-B14F-4D97-AF65-F5344CB8AC3E}">
        <p14:creationId xmlns:p14="http://schemas.microsoft.com/office/powerpoint/2010/main" val="6011224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0882" y="1645920"/>
            <a:ext cx="10393878" cy="2045336"/>
          </a:xfrm>
        </p:spPr>
        <p:txBody>
          <a:bodyPr>
            <a:noAutofit/>
          </a:bodyPr>
          <a:lstStyle/>
          <a:p>
            <a:pPr marL="0" indent="0" algn="ctr">
              <a:buNone/>
            </a:pPr>
            <a:r>
              <a:rPr lang="en-MY" sz="3600" dirty="0">
                <a:solidFill>
                  <a:srgbClr val="FFC000"/>
                </a:solidFill>
              </a:rPr>
              <a:t>You will discover everything you need to know about overcoming anxiety, fears, and depression: Proven &amp; powerful strategies to overcome your stuck points, how to face your inner demons, the simple step-by-step action plan for overcoming resistance to change, how to silence your fear… and much more waiting to be uncovered inside this blueprint.</a:t>
            </a:r>
          </a:p>
        </p:txBody>
      </p:sp>
    </p:spTree>
    <p:extLst>
      <p:ext uri="{BB962C8B-B14F-4D97-AF65-F5344CB8AC3E}">
        <p14:creationId xmlns:p14="http://schemas.microsoft.com/office/powerpoint/2010/main" val="17307914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8094" y="1965960"/>
            <a:ext cx="10462780" cy="3292702"/>
          </a:xfrm>
        </p:spPr>
        <p:txBody>
          <a:bodyPr>
            <a:noAutofit/>
          </a:bodyPr>
          <a:lstStyle/>
          <a:p>
            <a:pPr marL="0" indent="0" algn="ctr">
              <a:buNone/>
            </a:pPr>
            <a:r>
              <a:rPr lang="en-MY" sz="4400" dirty="0"/>
              <a:t>You are about to discover the ultimate solution to wash away anxiety and all negative thoughts... so you can be fearless, live life on your own terms, and become the best version of yourself.</a:t>
            </a:r>
          </a:p>
        </p:txBody>
      </p:sp>
    </p:spTree>
    <p:extLst>
      <p:ext uri="{BB962C8B-B14F-4D97-AF65-F5344CB8AC3E}">
        <p14:creationId xmlns:p14="http://schemas.microsoft.com/office/powerpoint/2010/main" val="20870998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0882" y="2580076"/>
            <a:ext cx="10393878" cy="2045336"/>
          </a:xfrm>
        </p:spPr>
        <p:txBody>
          <a:bodyPr>
            <a:noAutofit/>
          </a:bodyPr>
          <a:lstStyle/>
          <a:p>
            <a:pPr marL="0" indent="0" algn="ctr">
              <a:buNone/>
            </a:pPr>
            <a:r>
              <a:rPr lang="en-MY" sz="4000" dirty="0">
                <a:solidFill>
                  <a:srgbClr val="FFC000"/>
                </a:solidFill>
              </a:rPr>
              <a:t>If you want to overcome your anxiety once and for all... then this is the ultimate success blueprint you have been looking for.</a:t>
            </a:r>
          </a:p>
        </p:txBody>
      </p:sp>
    </p:spTree>
    <p:extLst>
      <p:ext uri="{BB962C8B-B14F-4D97-AF65-F5344CB8AC3E}">
        <p14:creationId xmlns:p14="http://schemas.microsoft.com/office/powerpoint/2010/main" val="14459220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77042" y="2164080"/>
            <a:ext cx="10515600" cy="3185160"/>
          </a:xfrm>
        </p:spPr>
        <p:txBody>
          <a:bodyPr>
            <a:noAutofit/>
          </a:bodyPr>
          <a:lstStyle/>
          <a:p>
            <a:pPr marL="0" indent="0" algn="ctr">
              <a:buNone/>
            </a:pPr>
            <a:r>
              <a:rPr lang="en-MY" sz="4400" dirty="0">
                <a:solidFill>
                  <a:schemeClr val="bg1"/>
                </a:solidFill>
              </a:rPr>
              <a:t> </a:t>
            </a:r>
          </a:p>
          <a:p>
            <a:pPr marL="0" indent="0" algn="ctr">
              <a:buNone/>
            </a:pPr>
            <a:r>
              <a:rPr lang="en-MY" sz="4400" dirty="0">
                <a:solidFill>
                  <a:schemeClr val="bg1"/>
                </a:solidFill>
              </a:rPr>
              <a:t>Here A</a:t>
            </a:r>
            <a:r>
              <a:rPr lang="en-MY" sz="4400" dirty="0" smtClean="0">
                <a:solidFill>
                  <a:schemeClr val="bg1"/>
                </a:solidFill>
              </a:rPr>
              <a:t>re </a:t>
            </a:r>
            <a:r>
              <a:rPr lang="en-MY" sz="4400" dirty="0">
                <a:solidFill>
                  <a:schemeClr val="bg1"/>
                </a:solidFill>
              </a:rPr>
              <a:t>T</a:t>
            </a:r>
            <a:r>
              <a:rPr lang="en-MY" sz="4400" dirty="0" smtClean="0">
                <a:solidFill>
                  <a:schemeClr val="bg1"/>
                </a:solidFill>
              </a:rPr>
              <a:t>he </a:t>
            </a:r>
            <a:r>
              <a:rPr lang="en-MY" sz="4400" dirty="0">
                <a:solidFill>
                  <a:schemeClr val="bg1"/>
                </a:solidFill>
              </a:rPr>
              <a:t>T</a:t>
            </a:r>
            <a:r>
              <a:rPr lang="en-MY" sz="4400" dirty="0" smtClean="0">
                <a:solidFill>
                  <a:schemeClr val="bg1"/>
                </a:solidFill>
              </a:rPr>
              <a:t>hings </a:t>
            </a:r>
            <a:r>
              <a:rPr lang="en-MY" sz="4400" dirty="0">
                <a:solidFill>
                  <a:schemeClr val="bg1"/>
                </a:solidFill>
              </a:rPr>
              <a:t>Y</a:t>
            </a:r>
            <a:r>
              <a:rPr lang="en-MY" sz="4400" dirty="0" smtClean="0">
                <a:solidFill>
                  <a:schemeClr val="bg1"/>
                </a:solidFill>
              </a:rPr>
              <a:t>ou </a:t>
            </a:r>
            <a:r>
              <a:rPr lang="en-MY" sz="4400" dirty="0">
                <a:solidFill>
                  <a:schemeClr val="bg1"/>
                </a:solidFill>
              </a:rPr>
              <a:t>W</a:t>
            </a:r>
            <a:r>
              <a:rPr lang="en-MY" sz="4400" dirty="0" smtClean="0">
                <a:solidFill>
                  <a:schemeClr val="bg1"/>
                </a:solidFill>
              </a:rPr>
              <a:t>ill </a:t>
            </a:r>
            <a:r>
              <a:rPr lang="en-MY" sz="4400" dirty="0">
                <a:solidFill>
                  <a:schemeClr val="bg1"/>
                </a:solidFill>
              </a:rPr>
              <a:t>D</a:t>
            </a:r>
            <a:r>
              <a:rPr lang="en-MY" sz="4400" dirty="0" smtClean="0">
                <a:solidFill>
                  <a:schemeClr val="bg1"/>
                </a:solidFill>
              </a:rPr>
              <a:t>iscover </a:t>
            </a:r>
            <a:r>
              <a:rPr lang="en-MY" sz="4400" dirty="0">
                <a:solidFill>
                  <a:schemeClr val="bg1"/>
                </a:solidFill>
              </a:rPr>
              <a:t>I</a:t>
            </a:r>
            <a:r>
              <a:rPr lang="en-MY" sz="4400" dirty="0" smtClean="0">
                <a:solidFill>
                  <a:schemeClr val="bg1"/>
                </a:solidFill>
              </a:rPr>
              <a:t>n </a:t>
            </a:r>
            <a:r>
              <a:rPr lang="en-MY" sz="4400" dirty="0">
                <a:solidFill>
                  <a:schemeClr val="bg1"/>
                </a:solidFill>
              </a:rPr>
              <a:t>T</a:t>
            </a:r>
            <a:r>
              <a:rPr lang="en-MY" sz="4400" dirty="0" smtClean="0">
                <a:solidFill>
                  <a:schemeClr val="bg1"/>
                </a:solidFill>
              </a:rPr>
              <a:t>his Transformational Program:</a:t>
            </a:r>
            <a:endParaRPr lang="en-MY" sz="4400" dirty="0">
              <a:solidFill>
                <a:schemeClr val="bg1"/>
              </a:solidFill>
            </a:endParaRPr>
          </a:p>
        </p:txBody>
      </p:sp>
    </p:spTree>
    <p:extLst>
      <p:ext uri="{BB962C8B-B14F-4D97-AF65-F5344CB8AC3E}">
        <p14:creationId xmlns:p14="http://schemas.microsoft.com/office/powerpoint/2010/main" val="40440627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77042" y="1036320"/>
            <a:ext cx="10515600" cy="4602480"/>
          </a:xfrm>
        </p:spPr>
        <p:txBody>
          <a:bodyPr>
            <a:noAutofit/>
          </a:bodyPr>
          <a:lstStyle/>
          <a:p>
            <a:pPr lvl="0"/>
            <a:r>
              <a:rPr lang="en-MY" sz="3200" dirty="0">
                <a:solidFill>
                  <a:schemeClr val="bg1"/>
                </a:solidFill>
              </a:rPr>
              <a:t>Proven clinical therapy technique to address what triggers your anxieties. </a:t>
            </a:r>
            <a:endParaRPr lang="en-MY" sz="3200" dirty="0" smtClean="0">
              <a:solidFill>
                <a:schemeClr val="bg1"/>
              </a:solidFill>
            </a:endParaRPr>
          </a:p>
          <a:p>
            <a:pPr marL="0" lvl="0" indent="0">
              <a:buNone/>
            </a:pPr>
            <a:endParaRPr lang="en-MY" sz="3200" dirty="0">
              <a:solidFill>
                <a:schemeClr val="bg1"/>
              </a:solidFill>
            </a:endParaRPr>
          </a:p>
          <a:p>
            <a:pPr lvl="0"/>
            <a:r>
              <a:rPr lang="en-MY" sz="3200" dirty="0" smtClean="0">
                <a:solidFill>
                  <a:schemeClr val="bg1"/>
                </a:solidFill>
              </a:rPr>
              <a:t>5 </a:t>
            </a:r>
            <a:r>
              <a:rPr lang="en-MY" sz="3200" dirty="0">
                <a:solidFill>
                  <a:schemeClr val="bg1"/>
                </a:solidFill>
              </a:rPr>
              <a:t>simple &amp; easy steps to break through any obstacles in life</a:t>
            </a:r>
            <a:r>
              <a:rPr lang="en-MY" sz="3200" dirty="0" smtClean="0">
                <a:solidFill>
                  <a:schemeClr val="bg1"/>
                </a:solidFill>
              </a:rPr>
              <a:t>.</a:t>
            </a:r>
          </a:p>
          <a:p>
            <a:pPr marL="0" lvl="0" indent="0">
              <a:buNone/>
            </a:pPr>
            <a:endParaRPr lang="en-MY" sz="3200" dirty="0">
              <a:solidFill>
                <a:schemeClr val="bg1"/>
              </a:solidFill>
            </a:endParaRPr>
          </a:p>
          <a:p>
            <a:pPr lvl="0"/>
            <a:r>
              <a:rPr lang="en-MY" sz="3200" dirty="0">
                <a:solidFill>
                  <a:schemeClr val="bg1"/>
                </a:solidFill>
              </a:rPr>
              <a:t>A simple &amp; effective journaling technique to overcome anxiety</a:t>
            </a:r>
            <a:r>
              <a:rPr lang="en-MY" sz="3200" dirty="0" smtClean="0">
                <a:solidFill>
                  <a:schemeClr val="bg1"/>
                </a:solidFill>
              </a:rPr>
              <a:t>.</a:t>
            </a:r>
          </a:p>
          <a:p>
            <a:pPr marL="0" lvl="0" indent="0">
              <a:buNone/>
            </a:pPr>
            <a:endParaRPr lang="en-MY" sz="3200" dirty="0">
              <a:solidFill>
                <a:schemeClr val="bg1"/>
              </a:solidFill>
            </a:endParaRPr>
          </a:p>
          <a:p>
            <a:pPr lvl="0"/>
            <a:r>
              <a:rPr lang="en-MY" sz="3200" dirty="0">
                <a:solidFill>
                  <a:schemeClr val="bg1"/>
                </a:solidFill>
              </a:rPr>
              <a:t>How to get rid of your BIGGEST fears &amp; become unstoppable.</a:t>
            </a:r>
          </a:p>
          <a:p>
            <a:pPr lvl="0"/>
            <a:endParaRPr lang="en-MY" sz="3000" dirty="0">
              <a:solidFill>
                <a:schemeClr val="bg1"/>
              </a:solidFill>
            </a:endParaRPr>
          </a:p>
        </p:txBody>
      </p:sp>
    </p:spTree>
    <p:extLst>
      <p:ext uri="{BB962C8B-B14F-4D97-AF65-F5344CB8AC3E}">
        <p14:creationId xmlns:p14="http://schemas.microsoft.com/office/powerpoint/2010/main" val="16206250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55407" y="1156846"/>
            <a:ext cx="10515600" cy="3693989"/>
          </a:xfrm>
        </p:spPr>
        <p:txBody>
          <a:bodyPr>
            <a:noAutofit/>
          </a:bodyPr>
          <a:lstStyle/>
          <a:p>
            <a:pPr lvl="0"/>
            <a:r>
              <a:rPr lang="en-MY" sz="3000" dirty="0">
                <a:solidFill>
                  <a:schemeClr val="bg1"/>
                </a:solidFill>
              </a:rPr>
              <a:t>How to rewrite your life script &amp; turn it into reality</a:t>
            </a:r>
            <a:r>
              <a:rPr lang="en-MY" sz="3000" dirty="0" smtClean="0">
                <a:solidFill>
                  <a:schemeClr val="bg1"/>
                </a:solidFill>
              </a:rPr>
              <a:t>.</a:t>
            </a:r>
          </a:p>
          <a:p>
            <a:pPr marL="0" lvl="0" indent="0">
              <a:buNone/>
            </a:pPr>
            <a:endParaRPr lang="en-MY" sz="3000" dirty="0">
              <a:solidFill>
                <a:schemeClr val="bg1"/>
              </a:solidFill>
            </a:endParaRPr>
          </a:p>
          <a:p>
            <a:pPr lvl="0"/>
            <a:r>
              <a:rPr lang="en-MY" sz="3000" dirty="0">
                <a:solidFill>
                  <a:schemeClr val="bg1"/>
                </a:solidFill>
              </a:rPr>
              <a:t>How to identify the belief systems that stops you from taking action</a:t>
            </a:r>
            <a:r>
              <a:rPr lang="en-MY" sz="3000" dirty="0" smtClean="0">
                <a:solidFill>
                  <a:schemeClr val="bg1"/>
                </a:solidFill>
              </a:rPr>
              <a:t>.</a:t>
            </a:r>
          </a:p>
          <a:p>
            <a:pPr marL="0" lvl="0" indent="0">
              <a:buNone/>
            </a:pPr>
            <a:endParaRPr lang="en-MY" sz="3000" dirty="0">
              <a:solidFill>
                <a:schemeClr val="bg1"/>
              </a:solidFill>
            </a:endParaRPr>
          </a:p>
          <a:p>
            <a:pPr lvl="0"/>
            <a:r>
              <a:rPr lang="en-MY" sz="3000" dirty="0">
                <a:solidFill>
                  <a:schemeClr val="bg1"/>
                </a:solidFill>
              </a:rPr>
              <a:t>11 common bodily symptoms &amp; signs of anxiety you need to know</a:t>
            </a:r>
            <a:r>
              <a:rPr lang="en-MY" sz="3000" dirty="0" smtClean="0">
                <a:solidFill>
                  <a:schemeClr val="bg1"/>
                </a:solidFill>
              </a:rPr>
              <a:t>.</a:t>
            </a:r>
          </a:p>
          <a:p>
            <a:pPr marL="0" lvl="0" indent="0">
              <a:buNone/>
            </a:pPr>
            <a:endParaRPr lang="en-MY" sz="3000" dirty="0">
              <a:solidFill>
                <a:schemeClr val="bg1"/>
              </a:solidFill>
            </a:endParaRPr>
          </a:p>
          <a:p>
            <a:pPr lvl="0"/>
            <a:r>
              <a:rPr lang="en-MY" sz="3000" dirty="0">
                <a:solidFill>
                  <a:schemeClr val="bg1"/>
                </a:solidFill>
              </a:rPr>
              <a:t>Are you affected by these ‘distorted’ thoughts that paralyze you</a:t>
            </a:r>
            <a:r>
              <a:rPr lang="en-MY" sz="3000" dirty="0" smtClean="0">
                <a:solidFill>
                  <a:schemeClr val="bg1"/>
                </a:solidFill>
              </a:rPr>
              <a:t>.</a:t>
            </a:r>
          </a:p>
        </p:txBody>
      </p:sp>
    </p:spTree>
    <p:extLst>
      <p:ext uri="{BB962C8B-B14F-4D97-AF65-F5344CB8AC3E}">
        <p14:creationId xmlns:p14="http://schemas.microsoft.com/office/powerpoint/2010/main" val="33731801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32774" y="571759"/>
            <a:ext cx="10515600" cy="3693989"/>
          </a:xfrm>
        </p:spPr>
        <p:txBody>
          <a:bodyPr>
            <a:noAutofit/>
          </a:bodyPr>
          <a:lstStyle/>
          <a:p>
            <a:pPr marL="0" lvl="0" indent="0">
              <a:buNone/>
            </a:pPr>
            <a:endParaRPr lang="en-MY" sz="3000" dirty="0">
              <a:solidFill>
                <a:schemeClr val="bg1"/>
              </a:solidFill>
            </a:endParaRPr>
          </a:p>
          <a:p>
            <a:pPr lvl="0"/>
            <a:r>
              <a:rPr lang="en-MY" sz="3000" dirty="0">
                <a:solidFill>
                  <a:schemeClr val="bg1"/>
                </a:solidFill>
              </a:rPr>
              <a:t>Why avoiding your fears will only make it worse. </a:t>
            </a:r>
            <a:endParaRPr lang="en-MY" sz="3000" dirty="0" smtClean="0">
              <a:solidFill>
                <a:schemeClr val="bg1"/>
              </a:solidFill>
            </a:endParaRPr>
          </a:p>
          <a:p>
            <a:pPr marL="0" lvl="0" indent="0">
              <a:buNone/>
            </a:pPr>
            <a:endParaRPr lang="en-MY" sz="3000" dirty="0">
              <a:solidFill>
                <a:schemeClr val="bg1"/>
              </a:solidFill>
            </a:endParaRPr>
          </a:p>
          <a:p>
            <a:pPr lvl="0"/>
            <a:r>
              <a:rPr lang="en-MY" sz="3000" dirty="0">
                <a:solidFill>
                  <a:schemeClr val="bg1"/>
                </a:solidFill>
              </a:rPr>
              <a:t>9 practical steps to act on your fears &amp; becoming the best version of yourself</a:t>
            </a:r>
            <a:r>
              <a:rPr lang="en-MY" sz="3000" dirty="0" smtClean="0">
                <a:solidFill>
                  <a:schemeClr val="bg1"/>
                </a:solidFill>
              </a:rPr>
              <a:t>.</a:t>
            </a:r>
          </a:p>
          <a:p>
            <a:pPr marL="0" lvl="0" indent="0">
              <a:buNone/>
            </a:pPr>
            <a:endParaRPr lang="en-MY" sz="3000" dirty="0">
              <a:solidFill>
                <a:schemeClr val="bg1"/>
              </a:solidFill>
            </a:endParaRPr>
          </a:p>
          <a:p>
            <a:pPr lvl="0"/>
            <a:r>
              <a:rPr lang="en-MY" sz="3000" dirty="0">
                <a:solidFill>
                  <a:schemeClr val="bg1"/>
                </a:solidFill>
              </a:rPr>
              <a:t>How to erase past pain from your memory &amp; let go of them forever</a:t>
            </a:r>
            <a:r>
              <a:rPr lang="en-MY" sz="3000" dirty="0" smtClean="0">
                <a:solidFill>
                  <a:schemeClr val="bg1"/>
                </a:solidFill>
              </a:rPr>
              <a:t>.</a:t>
            </a:r>
          </a:p>
          <a:p>
            <a:pPr marL="0" lvl="0" indent="0">
              <a:buNone/>
            </a:pPr>
            <a:endParaRPr lang="en-MY" sz="3000" dirty="0">
              <a:solidFill>
                <a:schemeClr val="bg1"/>
              </a:solidFill>
            </a:endParaRPr>
          </a:p>
          <a:p>
            <a:pPr lvl="0"/>
            <a:r>
              <a:rPr lang="en-MY" sz="3000" dirty="0">
                <a:solidFill>
                  <a:schemeClr val="bg1"/>
                </a:solidFill>
              </a:rPr>
              <a:t>How to block your mind from negative obsessions that cause deep anxious feelings.</a:t>
            </a:r>
          </a:p>
          <a:p>
            <a:pPr lvl="0"/>
            <a:endParaRPr lang="en-MY" sz="3000" dirty="0">
              <a:solidFill>
                <a:schemeClr val="bg1"/>
              </a:solidFill>
            </a:endParaRPr>
          </a:p>
          <a:p>
            <a:pPr marL="0" indent="0">
              <a:buNone/>
            </a:pPr>
            <a:endParaRPr lang="en-MY" sz="3000" dirty="0">
              <a:solidFill>
                <a:schemeClr val="bg1"/>
              </a:solidFill>
            </a:endParaRPr>
          </a:p>
          <a:p>
            <a:pPr marL="0" indent="0">
              <a:buNone/>
            </a:pPr>
            <a:endParaRPr lang="en-MY" sz="3000" dirty="0">
              <a:solidFill>
                <a:schemeClr val="bg1"/>
              </a:solidFill>
            </a:endParaRPr>
          </a:p>
        </p:txBody>
      </p:sp>
    </p:spTree>
    <p:extLst>
      <p:ext uri="{BB962C8B-B14F-4D97-AF65-F5344CB8AC3E}">
        <p14:creationId xmlns:p14="http://schemas.microsoft.com/office/powerpoint/2010/main" val="7975489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39602" y="1033232"/>
            <a:ext cx="10515600" cy="3693989"/>
          </a:xfrm>
        </p:spPr>
        <p:txBody>
          <a:bodyPr>
            <a:noAutofit/>
          </a:bodyPr>
          <a:lstStyle/>
          <a:p>
            <a:pPr lvl="0"/>
            <a:r>
              <a:rPr lang="en-MY" sz="3000" dirty="0">
                <a:solidFill>
                  <a:schemeClr val="bg1"/>
                </a:solidFill>
              </a:rPr>
              <a:t>How perfectionism &amp; borrowed expectations can cause burn-out &amp; trigger anxiety</a:t>
            </a:r>
            <a:r>
              <a:rPr lang="en-MY" sz="3000" dirty="0" smtClean="0">
                <a:solidFill>
                  <a:schemeClr val="bg1"/>
                </a:solidFill>
              </a:rPr>
              <a:t>.</a:t>
            </a:r>
          </a:p>
          <a:p>
            <a:pPr marL="0" lvl="0" indent="0">
              <a:buNone/>
            </a:pPr>
            <a:endParaRPr lang="en-MY" sz="3000" dirty="0">
              <a:solidFill>
                <a:schemeClr val="bg1"/>
              </a:solidFill>
            </a:endParaRPr>
          </a:p>
          <a:p>
            <a:pPr lvl="0"/>
            <a:r>
              <a:rPr lang="en-MY" sz="3000" dirty="0">
                <a:solidFill>
                  <a:schemeClr val="bg1"/>
                </a:solidFill>
              </a:rPr>
              <a:t>Are you rewarding yourself enough? And Top Reasons why you need to do so today</a:t>
            </a:r>
            <a:r>
              <a:rPr lang="en-MY" sz="3000" dirty="0" smtClean="0">
                <a:solidFill>
                  <a:schemeClr val="bg1"/>
                </a:solidFill>
              </a:rPr>
              <a:t>!</a:t>
            </a:r>
          </a:p>
          <a:p>
            <a:pPr marL="0" lvl="0" indent="0">
              <a:buNone/>
            </a:pPr>
            <a:endParaRPr lang="en-MY" sz="3000" dirty="0">
              <a:solidFill>
                <a:schemeClr val="bg1"/>
              </a:solidFill>
            </a:endParaRPr>
          </a:p>
          <a:p>
            <a:pPr lvl="0"/>
            <a:r>
              <a:rPr lang="en-MY" sz="3000" dirty="0">
                <a:solidFill>
                  <a:schemeClr val="bg1"/>
                </a:solidFill>
              </a:rPr>
              <a:t>Quick-fixes to rise back up from setbacks by using these super-effective tips.</a:t>
            </a:r>
          </a:p>
          <a:p>
            <a:pPr marL="0" indent="0">
              <a:buNone/>
            </a:pPr>
            <a:endParaRPr lang="en-MY" sz="3000" dirty="0">
              <a:solidFill>
                <a:schemeClr val="bg1"/>
              </a:solidFill>
            </a:endParaRPr>
          </a:p>
          <a:p>
            <a:r>
              <a:rPr lang="en-MY" sz="3000" dirty="0">
                <a:solidFill>
                  <a:schemeClr val="bg1"/>
                </a:solidFill>
              </a:rPr>
              <a:t>... And so much more waiting to be uncovered inside!</a:t>
            </a:r>
          </a:p>
          <a:p>
            <a:pPr marL="0" lvl="0" indent="0">
              <a:buNone/>
            </a:pPr>
            <a:endParaRPr lang="en-MY" sz="3000" dirty="0">
              <a:solidFill>
                <a:schemeClr val="bg1"/>
              </a:solidFill>
            </a:endParaRPr>
          </a:p>
        </p:txBody>
      </p:sp>
    </p:spTree>
    <p:extLst>
      <p:ext uri="{BB962C8B-B14F-4D97-AF65-F5344CB8AC3E}">
        <p14:creationId xmlns:p14="http://schemas.microsoft.com/office/powerpoint/2010/main" val="8021988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0545" y="2836983"/>
            <a:ext cx="10414782" cy="3139441"/>
          </a:xfrm>
        </p:spPr>
        <p:txBody>
          <a:bodyPr>
            <a:noAutofit/>
          </a:bodyPr>
          <a:lstStyle/>
          <a:p>
            <a:pPr marL="0" indent="0" algn="ctr">
              <a:buNone/>
            </a:pPr>
            <a:r>
              <a:rPr lang="en-MY" sz="4800" b="1" dirty="0"/>
              <a:t>This </a:t>
            </a:r>
            <a:r>
              <a:rPr lang="en-MY" sz="4800" b="1" dirty="0" smtClean="0"/>
              <a:t>Is </a:t>
            </a:r>
            <a:r>
              <a:rPr lang="en-MY" sz="4800" b="1" dirty="0"/>
              <a:t>T</a:t>
            </a:r>
            <a:r>
              <a:rPr lang="en-MY" sz="4800" b="1" dirty="0" smtClean="0"/>
              <a:t>he </a:t>
            </a:r>
            <a:r>
              <a:rPr lang="en-MY" sz="4800" b="1" dirty="0"/>
              <a:t>G</a:t>
            </a:r>
            <a:r>
              <a:rPr lang="en-MY" sz="4800" b="1" dirty="0" smtClean="0"/>
              <a:t>olden </a:t>
            </a:r>
            <a:r>
              <a:rPr lang="en-MY" sz="4800" b="1" dirty="0"/>
              <a:t>K</a:t>
            </a:r>
            <a:r>
              <a:rPr lang="en-MY" sz="4800" b="1" dirty="0" smtClean="0"/>
              <a:t>ey </a:t>
            </a:r>
            <a:r>
              <a:rPr lang="en-MY" sz="4800" b="1" dirty="0"/>
              <a:t>F</a:t>
            </a:r>
            <a:r>
              <a:rPr lang="en-MY" sz="4800" b="1" dirty="0" smtClean="0"/>
              <a:t>or </a:t>
            </a:r>
            <a:r>
              <a:rPr lang="en-MY" sz="4800" b="1" dirty="0"/>
              <a:t>T</a:t>
            </a:r>
            <a:r>
              <a:rPr lang="en-MY" sz="4800" b="1" dirty="0" smtClean="0"/>
              <a:t>hose </a:t>
            </a:r>
            <a:r>
              <a:rPr lang="en-MY" sz="4800" b="1" dirty="0"/>
              <a:t>W</a:t>
            </a:r>
            <a:r>
              <a:rPr lang="en-MY" sz="4800" b="1" dirty="0" smtClean="0"/>
              <a:t>ho </a:t>
            </a:r>
            <a:r>
              <a:rPr lang="en-MY" sz="4800" b="1" dirty="0"/>
              <a:t>W</a:t>
            </a:r>
            <a:r>
              <a:rPr lang="en-MY" sz="4800" b="1" dirty="0" smtClean="0"/>
              <a:t>ant </a:t>
            </a:r>
            <a:r>
              <a:rPr lang="en-MY" sz="4800" b="1" dirty="0"/>
              <a:t>T</a:t>
            </a:r>
            <a:r>
              <a:rPr lang="en-MY" sz="4800" b="1" dirty="0" smtClean="0"/>
              <a:t>o</a:t>
            </a:r>
            <a:r>
              <a:rPr lang="en-MY" sz="4800" b="1" dirty="0"/>
              <a:t>:</a:t>
            </a:r>
          </a:p>
        </p:txBody>
      </p:sp>
    </p:spTree>
    <p:extLst>
      <p:ext uri="{BB962C8B-B14F-4D97-AF65-F5344CB8AC3E}">
        <p14:creationId xmlns:p14="http://schemas.microsoft.com/office/powerpoint/2010/main" val="42744154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7868" y="1264920"/>
            <a:ext cx="10515600" cy="5074920"/>
          </a:xfrm>
        </p:spPr>
        <p:txBody>
          <a:bodyPr>
            <a:noAutofit/>
          </a:bodyPr>
          <a:lstStyle/>
          <a:p>
            <a:pPr lvl="0"/>
            <a:r>
              <a:rPr lang="en-MY" sz="3600" dirty="0"/>
              <a:t>Overcome anxiety &amp; depression</a:t>
            </a:r>
          </a:p>
          <a:p>
            <a:pPr marL="0" indent="0">
              <a:buNone/>
            </a:pPr>
            <a:endParaRPr lang="en-MY" sz="3600" dirty="0"/>
          </a:p>
          <a:p>
            <a:pPr lvl="0"/>
            <a:r>
              <a:rPr lang="en-MY" sz="3600" dirty="0"/>
              <a:t>Get rid of all fears that are holding them back</a:t>
            </a:r>
          </a:p>
          <a:p>
            <a:pPr marL="0" indent="0">
              <a:buNone/>
            </a:pPr>
            <a:endParaRPr lang="en-MY" sz="3600" dirty="0"/>
          </a:p>
          <a:p>
            <a:pPr lvl="0"/>
            <a:r>
              <a:rPr lang="en-MY" sz="3600" dirty="0"/>
              <a:t>Silenced the inner critics that are slowing them down</a:t>
            </a:r>
          </a:p>
          <a:p>
            <a:pPr marL="0" indent="0">
              <a:buNone/>
            </a:pPr>
            <a:endParaRPr lang="en-MY" sz="3600" dirty="0"/>
          </a:p>
          <a:p>
            <a:pPr lvl="0"/>
            <a:r>
              <a:rPr lang="en-MY" sz="3600" dirty="0"/>
              <a:t>Lead a happier, fulfilled, and extraordinary life</a:t>
            </a:r>
          </a:p>
          <a:p>
            <a:pPr marL="0" lvl="0" indent="0" algn="ctr">
              <a:buNone/>
            </a:pPr>
            <a:endParaRPr lang="en-MY" sz="3400" dirty="0"/>
          </a:p>
        </p:txBody>
      </p:sp>
    </p:spTree>
    <p:extLst>
      <p:ext uri="{BB962C8B-B14F-4D97-AF65-F5344CB8AC3E}">
        <p14:creationId xmlns:p14="http://schemas.microsoft.com/office/powerpoint/2010/main" val="14397299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8348" y="1021080"/>
            <a:ext cx="10515600" cy="5562600"/>
          </a:xfrm>
        </p:spPr>
        <p:txBody>
          <a:bodyPr>
            <a:noAutofit/>
          </a:bodyPr>
          <a:lstStyle/>
          <a:p>
            <a:pPr lvl="0"/>
            <a:r>
              <a:rPr lang="en-MY" sz="3600" dirty="0"/>
              <a:t>Re-invent their life story leading towards success</a:t>
            </a:r>
          </a:p>
          <a:p>
            <a:pPr marL="0" indent="0">
              <a:buNone/>
            </a:pPr>
            <a:endParaRPr lang="en-MY" sz="3600" dirty="0"/>
          </a:p>
          <a:p>
            <a:pPr lvl="0"/>
            <a:r>
              <a:rPr lang="en-MY" sz="3600" dirty="0"/>
              <a:t>Be highly motivated to live with purpose every single day no matter what</a:t>
            </a:r>
          </a:p>
          <a:p>
            <a:pPr marL="0" indent="0">
              <a:buNone/>
            </a:pPr>
            <a:endParaRPr lang="en-MY" sz="3600" dirty="0"/>
          </a:p>
          <a:p>
            <a:pPr lvl="0"/>
            <a:r>
              <a:rPr lang="en-MY" sz="3600" dirty="0"/>
              <a:t>Be fearless &amp; unstoppable</a:t>
            </a:r>
          </a:p>
          <a:p>
            <a:pPr marL="0" indent="0">
              <a:buNone/>
            </a:pPr>
            <a:endParaRPr lang="en-MY" sz="3600" dirty="0"/>
          </a:p>
          <a:p>
            <a:pPr lvl="0"/>
            <a:r>
              <a:rPr lang="en-MY" sz="3600" dirty="0"/>
              <a:t>Achieve all the goals they set in life</a:t>
            </a:r>
          </a:p>
          <a:p>
            <a:pPr marL="0" lvl="0" indent="0" algn="ctr">
              <a:buNone/>
            </a:pPr>
            <a:endParaRPr lang="en-MY" sz="3600" dirty="0"/>
          </a:p>
        </p:txBody>
      </p:sp>
    </p:spTree>
    <p:extLst>
      <p:ext uri="{BB962C8B-B14F-4D97-AF65-F5344CB8AC3E}">
        <p14:creationId xmlns:p14="http://schemas.microsoft.com/office/powerpoint/2010/main" val="18514109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7720" y="2112765"/>
            <a:ext cx="10515600" cy="3271717"/>
          </a:xfrm>
        </p:spPr>
        <p:txBody>
          <a:bodyPr>
            <a:normAutofit/>
          </a:bodyPr>
          <a:lstStyle/>
          <a:p>
            <a:pPr marL="0" indent="0" algn="ctr">
              <a:buNone/>
            </a:pPr>
            <a:r>
              <a:rPr lang="en-MY" sz="4400" dirty="0">
                <a:solidFill>
                  <a:schemeClr val="bg1"/>
                </a:solidFill>
              </a:rPr>
              <a:t>So here's the good </a:t>
            </a:r>
            <a:r>
              <a:rPr lang="en-MY" sz="4400" dirty="0" smtClean="0">
                <a:solidFill>
                  <a:schemeClr val="bg1"/>
                </a:solidFill>
              </a:rPr>
              <a:t>news…</a:t>
            </a:r>
          </a:p>
          <a:p>
            <a:pPr marL="0" indent="0" algn="ctr">
              <a:buNone/>
            </a:pPr>
            <a:endParaRPr lang="en-MY" sz="4400" dirty="0">
              <a:solidFill>
                <a:schemeClr val="bg1"/>
              </a:solidFill>
            </a:endParaRPr>
          </a:p>
          <a:p>
            <a:pPr marL="0" indent="0" algn="ctr">
              <a:buNone/>
            </a:pPr>
            <a:r>
              <a:rPr lang="en-MY" sz="4400" dirty="0">
                <a:solidFill>
                  <a:schemeClr val="bg1"/>
                </a:solidFill>
              </a:rPr>
              <a:t>You get </a:t>
            </a:r>
            <a:r>
              <a:rPr lang="en-MY" sz="4400" b="1" i="1" dirty="0">
                <a:solidFill>
                  <a:srgbClr val="FFC000"/>
                </a:solidFill>
              </a:rPr>
              <a:t>T</a:t>
            </a:r>
            <a:r>
              <a:rPr lang="en-MY" sz="4400" b="1" i="1" dirty="0" smtClean="0">
                <a:solidFill>
                  <a:srgbClr val="FFC000"/>
                </a:solidFill>
              </a:rPr>
              <a:t>he </a:t>
            </a:r>
            <a:r>
              <a:rPr lang="en-MY" sz="4400" b="1" i="1" dirty="0">
                <a:solidFill>
                  <a:srgbClr val="FFC000"/>
                </a:solidFill>
              </a:rPr>
              <a:t>Anti-Anxiety Formula </a:t>
            </a:r>
            <a:r>
              <a:rPr lang="en-MY" sz="4400" dirty="0" smtClean="0">
                <a:solidFill>
                  <a:schemeClr val="bg1"/>
                </a:solidFill>
              </a:rPr>
              <a:t>at </a:t>
            </a:r>
            <a:r>
              <a:rPr lang="en-MY" sz="4400" dirty="0">
                <a:solidFill>
                  <a:schemeClr val="bg1"/>
                </a:solidFill>
              </a:rPr>
              <a:t>a low one-time investment.</a:t>
            </a:r>
          </a:p>
        </p:txBody>
      </p:sp>
    </p:spTree>
    <p:extLst>
      <p:ext uri="{BB962C8B-B14F-4D97-AF65-F5344CB8AC3E}">
        <p14:creationId xmlns:p14="http://schemas.microsoft.com/office/powerpoint/2010/main" val="879644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5702" y="2773842"/>
            <a:ext cx="10300869" cy="2525724"/>
          </a:xfrm>
        </p:spPr>
        <p:txBody>
          <a:bodyPr>
            <a:noAutofit/>
          </a:bodyPr>
          <a:lstStyle/>
          <a:p>
            <a:pPr marL="0" indent="0" algn="ctr">
              <a:buNone/>
            </a:pPr>
            <a:r>
              <a:rPr lang="en-MY" sz="4400" dirty="0"/>
              <a:t>But first, have a look if you are experiencing any of these symptoms:</a:t>
            </a:r>
          </a:p>
        </p:txBody>
      </p:sp>
    </p:spTree>
    <p:extLst>
      <p:ext uri="{BB962C8B-B14F-4D97-AF65-F5344CB8AC3E}">
        <p14:creationId xmlns:p14="http://schemas.microsoft.com/office/powerpoint/2010/main" val="7981205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1700" y="1784252"/>
            <a:ext cx="4572198" cy="3977640"/>
          </a:xfrm>
        </p:spPr>
        <p:txBody>
          <a:bodyPr>
            <a:noAutofit/>
          </a:bodyPr>
          <a:lstStyle/>
          <a:p>
            <a:pPr marL="0" indent="0" algn="ctr">
              <a:buNone/>
            </a:pPr>
            <a:r>
              <a:rPr lang="en-MY" sz="4000" dirty="0">
                <a:solidFill>
                  <a:schemeClr val="bg1"/>
                </a:solidFill>
              </a:rPr>
              <a:t>Just </a:t>
            </a:r>
            <a:r>
              <a:rPr lang="en-MY" sz="4000" dirty="0" smtClean="0">
                <a:solidFill>
                  <a:schemeClr val="bg1"/>
                </a:solidFill>
              </a:rPr>
              <a:t>know that this ultimate blueprint is </a:t>
            </a:r>
            <a:r>
              <a:rPr lang="en-MY" sz="4000" dirty="0">
                <a:solidFill>
                  <a:schemeClr val="bg1"/>
                </a:solidFill>
              </a:rPr>
              <a:t>worth so much more than what I'm offering to you right now. </a:t>
            </a:r>
          </a:p>
          <a:p>
            <a:pPr marL="0" lvl="0" indent="0" algn="ctr">
              <a:buNone/>
            </a:pPr>
            <a:endParaRPr lang="en-MY" sz="4000" dirty="0">
              <a:solidFill>
                <a:schemeClr val="bg1"/>
              </a:solidFill>
            </a:endParaRPr>
          </a:p>
        </p:txBody>
      </p:sp>
      <p:pic>
        <p:nvPicPr>
          <p:cNvPr id="3074" name="Picture 2" descr="Image result for mone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07236" y="2082019"/>
            <a:ext cx="4779499" cy="2616591"/>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38772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92282" y="2270760"/>
            <a:ext cx="10515600" cy="3977640"/>
          </a:xfrm>
        </p:spPr>
        <p:txBody>
          <a:bodyPr>
            <a:noAutofit/>
          </a:bodyPr>
          <a:lstStyle/>
          <a:p>
            <a:pPr marL="0" indent="0" algn="ctr">
              <a:buNone/>
            </a:pPr>
            <a:r>
              <a:rPr lang="en-MY" sz="4400" dirty="0">
                <a:solidFill>
                  <a:schemeClr val="bg1"/>
                </a:solidFill>
              </a:rPr>
              <a:t> </a:t>
            </a:r>
          </a:p>
          <a:p>
            <a:pPr marL="0" indent="0" algn="ctr">
              <a:buNone/>
            </a:pPr>
            <a:r>
              <a:rPr lang="en-MY" sz="4400" dirty="0">
                <a:solidFill>
                  <a:schemeClr val="bg1"/>
                </a:solidFill>
              </a:rPr>
              <a:t>But I'll only be charging you a </a:t>
            </a:r>
            <a:r>
              <a:rPr lang="en-MY" sz="4400" i="1" dirty="0">
                <a:solidFill>
                  <a:schemeClr val="bg1"/>
                </a:solidFill>
              </a:rPr>
              <a:t>tiny fraction </a:t>
            </a:r>
            <a:r>
              <a:rPr lang="en-MY" sz="4400" dirty="0">
                <a:solidFill>
                  <a:schemeClr val="bg1"/>
                </a:solidFill>
              </a:rPr>
              <a:t>of its total value.</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40357937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5308" y="2460533"/>
            <a:ext cx="10350305" cy="3479483"/>
          </a:xfrm>
        </p:spPr>
        <p:txBody>
          <a:bodyPr>
            <a:normAutofit/>
          </a:bodyPr>
          <a:lstStyle/>
          <a:p>
            <a:pPr marL="0" indent="0" algn="ctr">
              <a:buNone/>
            </a:pPr>
            <a:r>
              <a:rPr lang="en-MY" sz="4400" dirty="0"/>
              <a:t>The best part? - You will transform your life to the next level with all the proven strategies revealed in this guide.</a:t>
            </a:r>
          </a:p>
        </p:txBody>
      </p:sp>
    </p:spTree>
    <p:extLst>
      <p:ext uri="{BB962C8B-B14F-4D97-AF65-F5344CB8AC3E}">
        <p14:creationId xmlns:p14="http://schemas.microsoft.com/office/powerpoint/2010/main" val="27958315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9058" y="2327987"/>
            <a:ext cx="10515600" cy="3555683"/>
          </a:xfrm>
        </p:spPr>
        <p:txBody>
          <a:bodyPr>
            <a:normAutofit/>
          </a:bodyPr>
          <a:lstStyle/>
          <a:p>
            <a:pPr marL="0" indent="0" algn="ctr">
              <a:buNone/>
            </a:pPr>
            <a:r>
              <a:rPr lang="en-MY" sz="4400" dirty="0"/>
              <a:t>All you have to do from here onwards is to apply what you learn from  </a:t>
            </a:r>
            <a:r>
              <a:rPr lang="en-MY" sz="4400" dirty="0" smtClean="0"/>
              <a:t>                                        </a:t>
            </a:r>
            <a:r>
              <a:rPr lang="en-MY" sz="4400" b="1" i="1" dirty="0"/>
              <a:t>The Anti-Anxiety Formula </a:t>
            </a:r>
            <a:r>
              <a:rPr lang="en-MY" sz="4400" dirty="0" smtClean="0"/>
              <a:t>for </a:t>
            </a:r>
            <a:r>
              <a:rPr lang="en-MY" sz="4400" dirty="0"/>
              <a:t>the next 30 days.</a:t>
            </a:r>
          </a:p>
          <a:p>
            <a:pPr marL="0" indent="0" algn="ctr">
              <a:buNone/>
            </a:pPr>
            <a:endParaRPr lang="en-MY" sz="4400" dirty="0"/>
          </a:p>
        </p:txBody>
      </p:sp>
    </p:spTree>
    <p:extLst>
      <p:ext uri="{BB962C8B-B14F-4D97-AF65-F5344CB8AC3E}">
        <p14:creationId xmlns:p14="http://schemas.microsoft.com/office/powerpoint/2010/main" val="27329518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8017" y="2497041"/>
            <a:ext cx="10515600" cy="3418523"/>
          </a:xfrm>
        </p:spPr>
        <p:txBody>
          <a:bodyPr>
            <a:normAutofit/>
          </a:bodyPr>
          <a:lstStyle/>
          <a:p>
            <a:pPr marL="0" indent="0" algn="ctr">
              <a:buNone/>
            </a:pPr>
            <a:r>
              <a:rPr lang="en-MY" sz="4400" dirty="0"/>
              <a:t>And if you fail to see any improvements in your </a:t>
            </a:r>
            <a:r>
              <a:rPr lang="en-MY" sz="4400" dirty="0" smtClean="0"/>
              <a:t>life, </a:t>
            </a:r>
            <a:r>
              <a:rPr lang="en-MY" sz="4400" dirty="0"/>
              <a:t>just return your order </a:t>
            </a:r>
            <a:r>
              <a:rPr lang="en-MY" sz="4400" dirty="0" smtClean="0"/>
              <a:t>within 30 </a:t>
            </a:r>
            <a:r>
              <a:rPr lang="en-MY" sz="4400" dirty="0"/>
              <a:t>days for a </a:t>
            </a:r>
            <a:r>
              <a:rPr lang="en-MY" sz="4400" b="1" i="1" dirty="0"/>
              <a:t>F</a:t>
            </a:r>
            <a:r>
              <a:rPr lang="en-MY" sz="4400" b="1" i="1" dirty="0" smtClean="0"/>
              <a:t>ull Refund</a:t>
            </a:r>
            <a:endParaRPr lang="en-MY" sz="4400" b="1" i="1" dirty="0"/>
          </a:p>
        </p:txBody>
      </p:sp>
    </p:spTree>
    <p:extLst>
      <p:ext uri="{BB962C8B-B14F-4D97-AF65-F5344CB8AC3E}">
        <p14:creationId xmlns:p14="http://schemas.microsoft.com/office/powerpoint/2010/main" val="32598601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8680" y="3054096"/>
            <a:ext cx="10515600" cy="2053638"/>
          </a:xfrm>
        </p:spPr>
        <p:txBody>
          <a:bodyPr>
            <a:normAutofit/>
          </a:bodyPr>
          <a:lstStyle/>
          <a:p>
            <a:pPr marL="0" indent="0" algn="ctr">
              <a:buNone/>
            </a:pPr>
            <a:r>
              <a:rPr lang="en-MY" sz="6600" dirty="0" smtClean="0">
                <a:solidFill>
                  <a:schemeClr val="bg1"/>
                </a:solidFill>
              </a:rPr>
              <a:t>Fair Enough?</a:t>
            </a:r>
            <a:endParaRPr lang="en-MY" sz="6600" dirty="0">
              <a:solidFill>
                <a:schemeClr val="bg1"/>
              </a:solidFill>
            </a:endParaRPr>
          </a:p>
        </p:txBody>
      </p:sp>
    </p:spTree>
    <p:extLst>
      <p:ext uri="{BB962C8B-B14F-4D97-AF65-F5344CB8AC3E}">
        <p14:creationId xmlns:p14="http://schemas.microsoft.com/office/powerpoint/2010/main" val="7162911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946" y="2986362"/>
            <a:ext cx="10515600" cy="2053638"/>
          </a:xfrm>
        </p:spPr>
        <p:txBody>
          <a:bodyPr>
            <a:normAutofit/>
          </a:bodyPr>
          <a:lstStyle/>
          <a:p>
            <a:pPr marL="0" indent="0" algn="ctr">
              <a:buNone/>
            </a:pPr>
            <a:r>
              <a:rPr lang="en-MY" sz="6000" dirty="0">
                <a:solidFill>
                  <a:schemeClr val="bg1"/>
                </a:solidFill>
              </a:rPr>
              <a:t>You </a:t>
            </a:r>
            <a:r>
              <a:rPr lang="en-MY" sz="6000" dirty="0" smtClean="0">
                <a:solidFill>
                  <a:schemeClr val="bg1"/>
                </a:solidFill>
              </a:rPr>
              <a:t>Have </a:t>
            </a:r>
            <a:r>
              <a:rPr lang="en-MY" sz="6000" dirty="0">
                <a:solidFill>
                  <a:schemeClr val="bg1"/>
                </a:solidFill>
              </a:rPr>
              <a:t>M</a:t>
            </a:r>
            <a:r>
              <a:rPr lang="en-MY" sz="6000" dirty="0" smtClean="0">
                <a:solidFill>
                  <a:schemeClr val="bg1"/>
                </a:solidFill>
              </a:rPr>
              <a:t>y </a:t>
            </a:r>
            <a:r>
              <a:rPr lang="en-MY" sz="6000" dirty="0">
                <a:solidFill>
                  <a:schemeClr val="bg1"/>
                </a:solidFill>
              </a:rPr>
              <a:t>W</a:t>
            </a:r>
            <a:r>
              <a:rPr lang="en-MY" sz="6000" dirty="0" smtClean="0">
                <a:solidFill>
                  <a:schemeClr val="bg1"/>
                </a:solidFill>
              </a:rPr>
              <a:t>ord </a:t>
            </a:r>
            <a:r>
              <a:rPr lang="en-MY" sz="6000" dirty="0">
                <a:solidFill>
                  <a:schemeClr val="bg1"/>
                </a:solidFill>
              </a:rPr>
              <a:t>O</a:t>
            </a:r>
            <a:r>
              <a:rPr lang="en-MY" sz="6000" dirty="0" smtClean="0">
                <a:solidFill>
                  <a:schemeClr val="bg1"/>
                </a:solidFill>
              </a:rPr>
              <a:t>n It</a:t>
            </a:r>
            <a:endParaRPr lang="en-MY" sz="6000" dirty="0">
              <a:solidFill>
                <a:schemeClr val="bg1"/>
              </a:solidFill>
            </a:endParaRPr>
          </a:p>
          <a:p>
            <a:pPr marL="0" indent="0" algn="ctr">
              <a:buNone/>
            </a:pPr>
            <a:endParaRPr lang="en-MY" sz="6000" dirty="0">
              <a:solidFill>
                <a:schemeClr val="bg1"/>
              </a:solidFill>
            </a:endParaRPr>
          </a:p>
        </p:txBody>
      </p:sp>
    </p:spTree>
    <p:extLst>
      <p:ext uri="{BB962C8B-B14F-4D97-AF65-F5344CB8AC3E}">
        <p14:creationId xmlns:p14="http://schemas.microsoft.com/office/powerpoint/2010/main" val="5793631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8498" y="1894736"/>
            <a:ext cx="10515600" cy="2941320"/>
          </a:xfrm>
        </p:spPr>
        <p:txBody>
          <a:bodyPr>
            <a:normAutofit/>
          </a:bodyPr>
          <a:lstStyle/>
          <a:p>
            <a:pPr marL="0" indent="0" algn="ctr">
              <a:buNone/>
            </a:pPr>
            <a:r>
              <a:rPr lang="en-MY" sz="4400" dirty="0"/>
              <a:t>But Wait, </a:t>
            </a:r>
            <a:r>
              <a:rPr lang="en-MY" sz="4400" dirty="0" smtClean="0"/>
              <a:t>That’s Not All…</a:t>
            </a:r>
          </a:p>
          <a:p>
            <a:pPr marL="0" indent="0" algn="ctr">
              <a:buNone/>
            </a:pPr>
            <a:r>
              <a:rPr lang="en-MY" sz="4400" dirty="0" smtClean="0"/>
              <a:t> </a:t>
            </a:r>
          </a:p>
          <a:p>
            <a:pPr marL="0" indent="0" algn="ctr">
              <a:buNone/>
            </a:pPr>
            <a:r>
              <a:rPr lang="en-MY" sz="4400" dirty="0" smtClean="0"/>
              <a:t>If </a:t>
            </a:r>
            <a:r>
              <a:rPr lang="en-MY" sz="4400" dirty="0"/>
              <a:t>you </a:t>
            </a:r>
            <a:r>
              <a:rPr lang="en-MY" sz="4400" dirty="0" smtClean="0"/>
              <a:t>get </a:t>
            </a:r>
            <a:r>
              <a:rPr lang="en-MY" sz="4400" b="1" i="1" dirty="0"/>
              <a:t>The Anti-Anxiety Formula</a:t>
            </a:r>
            <a:endParaRPr lang="en-MY" sz="4400" b="1" i="1" dirty="0" smtClean="0"/>
          </a:p>
          <a:p>
            <a:pPr marL="0" indent="0" algn="ctr">
              <a:buNone/>
            </a:pPr>
            <a:r>
              <a:rPr lang="en-MY" sz="4400" i="1" dirty="0" smtClean="0"/>
              <a:t> right </a:t>
            </a:r>
            <a:r>
              <a:rPr lang="en-MY" sz="4400" i="1" dirty="0"/>
              <a:t>now</a:t>
            </a:r>
            <a:r>
              <a:rPr lang="en-MY" sz="4400" dirty="0"/>
              <a:t>, you will get these bonuses:</a:t>
            </a:r>
          </a:p>
          <a:p>
            <a:pPr marL="0" indent="0" algn="ctr">
              <a:buNone/>
            </a:pPr>
            <a:endParaRPr lang="en-MY" sz="4400" dirty="0"/>
          </a:p>
        </p:txBody>
      </p:sp>
    </p:spTree>
    <p:extLst>
      <p:ext uri="{BB962C8B-B14F-4D97-AF65-F5344CB8AC3E}">
        <p14:creationId xmlns:p14="http://schemas.microsoft.com/office/powerpoint/2010/main" val="26899753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50075" y="666286"/>
            <a:ext cx="10515600" cy="1325563"/>
          </a:xfrm>
        </p:spPr>
        <p:txBody>
          <a:bodyPr>
            <a:noAutofit/>
          </a:bodyPr>
          <a:lstStyle/>
          <a:p>
            <a:pPr algn="ctr"/>
            <a:r>
              <a:rPr lang="en-GB" sz="7200" b="1" dirty="0" smtClean="0">
                <a:solidFill>
                  <a:schemeClr val="bg1"/>
                </a:solidFill>
                <a:latin typeface="+mn-lt"/>
              </a:rPr>
              <a:t>2 FREE Bonuses </a:t>
            </a:r>
            <a:endParaRPr lang="en-MY" sz="7200" b="1" dirty="0">
              <a:solidFill>
                <a:schemeClr val="bg1"/>
              </a:solidFill>
              <a:latin typeface="+mn-lt"/>
            </a:endParaRPr>
          </a:p>
        </p:txBody>
      </p:sp>
      <p:sp>
        <p:nvSpPr>
          <p:cNvPr id="3" name="Content Placeholder 2"/>
          <p:cNvSpPr>
            <a:spLocks noGrp="1"/>
          </p:cNvSpPr>
          <p:nvPr>
            <p:ph idx="1"/>
          </p:nvPr>
        </p:nvSpPr>
        <p:spPr>
          <a:xfrm>
            <a:off x="850075" y="3031410"/>
            <a:ext cx="10515600" cy="4351338"/>
          </a:xfrm>
        </p:spPr>
        <p:txBody>
          <a:bodyPr>
            <a:normAutofit/>
          </a:bodyPr>
          <a:lstStyle/>
          <a:p>
            <a:pPr marL="0" indent="0">
              <a:buNone/>
            </a:pPr>
            <a:r>
              <a:rPr lang="en-MY" sz="4400" dirty="0" smtClean="0">
                <a:solidFill>
                  <a:srgbClr val="FFC000"/>
                </a:solidFill>
              </a:rPr>
              <a:t> </a:t>
            </a:r>
            <a:r>
              <a:rPr lang="en-GB" sz="4400" dirty="0">
                <a:solidFill>
                  <a:srgbClr val="FFC000"/>
                </a:solidFill>
              </a:rPr>
              <a:t>* </a:t>
            </a:r>
            <a:r>
              <a:rPr lang="en-GB" sz="4400" dirty="0" smtClean="0">
                <a:solidFill>
                  <a:srgbClr val="FFC000"/>
                </a:solidFill>
              </a:rPr>
              <a:t>Secret </a:t>
            </a:r>
            <a:r>
              <a:rPr lang="en-GB" sz="4400" dirty="0">
                <a:solidFill>
                  <a:srgbClr val="FFC000"/>
                </a:solidFill>
              </a:rPr>
              <a:t>Bonus #1</a:t>
            </a:r>
            <a:r>
              <a:rPr lang="en-GB" sz="4400" dirty="0">
                <a:solidFill>
                  <a:schemeClr val="bg1"/>
                </a:solidFill>
              </a:rPr>
              <a:t>: Complete Checklist </a:t>
            </a:r>
            <a:endParaRPr lang="en-GB" sz="4400" dirty="0" smtClean="0">
              <a:solidFill>
                <a:schemeClr val="bg1"/>
              </a:solidFill>
            </a:endParaRPr>
          </a:p>
          <a:p>
            <a:pPr marL="0" indent="0">
              <a:buNone/>
            </a:pPr>
            <a:endParaRPr lang="en-GB" sz="4400" dirty="0">
              <a:solidFill>
                <a:schemeClr val="bg1"/>
              </a:solidFill>
            </a:endParaRPr>
          </a:p>
          <a:p>
            <a:pPr marL="0" indent="0">
              <a:buNone/>
            </a:pPr>
            <a:r>
              <a:rPr lang="en-GB" sz="4400" dirty="0" smtClean="0">
                <a:solidFill>
                  <a:srgbClr val="FFC000"/>
                </a:solidFill>
              </a:rPr>
              <a:t> </a:t>
            </a:r>
            <a:r>
              <a:rPr lang="en-GB" sz="4400" dirty="0">
                <a:solidFill>
                  <a:srgbClr val="FFC000"/>
                </a:solidFill>
              </a:rPr>
              <a:t>* </a:t>
            </a:r>
            <a:r>
              <a:rPr lang="en-GB" sz="4400" dirty="0" smtClean="0">
                <a:solidFill>
                  <a:srgbClr val="FFC000"/>
                </a:solidFill>
              </a:rPr>
              <a:t>Secret Bonus </a:t>
            </a:r>
            <a:r>
              <a:rPr lang="en-GB" sz="4400" dirty="0">
                <a:solidFill>
                  <a:srgbClr val="FFC000"/>
                </a:solidFill>
              </a:rPr>
              <a:t>#2</a:t>
            </a:r>
            <a:r>
              <a:rPr lang="en-GB" sz="4400" dirty="0">
                <a:solidFill>
                  <a:schemeClr val="bg1"/>
                </a:solidFill>
              </a:rPr>
              <a:t>: Comprehensive </a:t>
            </a:r>
            <a:r>
              <a:rPr lang="en-GB" sz="4400" dirty="0" err="1">
                <a:solidFill>
                  <a:schemeClr val="bg1"/>
                </a:solidFill>
              </a:rPr>
              <a:t>Mindmap</a:t>
            </a:r>
            <a:r>
              <a:rPr lang="en-GB" sz="4400" dirty="0">
                <a:solidFill>
                  <a:schemeClr val="bg1"/>
                </a:solidFill>
              </a:rPr>
              <a:t> </a:t>
            </a:r>
            <a:endParaRPr lang="en-MY" sz="4400" dirty="0">
              <a:solidFill>
                <a:schemeClr val="bg1"/>
              </a:solidFill>
            </a:endParaRPr>
          </a:p>
        </p:txBody>
      </p:sp>
    </p:spTree>
    <p:extLst>
      <p:ext uri="{BB962C8B-B14F-4D97-AF65-F5344CB8AC3E}">
        <p14:creationId xmlns:p14="http://schemas.microsoft.com/office/powerpoint/2010/main" val="14092924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1951" y="2838450"/>
            <a:ext cx="10515600" cy="3561172"/>
          </a:xfrm>
        </p:spPr>
        <p:txBody>
          <a:bodyPr>
            <a:normAutofit/>
          </a:bodyPr>
          <a:lstStyle/>
          <a:p>
            <a:pPr marL="0" indent="0" algn="ctr">
              <a:buNone/>
            </a:pPr>
            <a:r>
              <a:rPr lang="en-MY" sz="4600" dirty="0">
                <a:solidFill>
                  <a:schemeClr val="bg1"/>
                </a:solidFill>
              </a:rPr>
              <a:t>You get </a:t>
            </a:r>
            <a:r>
              <a:rPr lang="en-MY" sz="4600" b="1" i="1" dirty="0">
                <a:solidFill>
                  <a:schemeClr val="bg1"/>
                </a:solidFill>
              </a:rPr>
              <a:t>A</a:t>
            </a:r>
            <a:r>
              <a:rPr lang="en-MY" sz="4600" b="1" i="1" dirty="0" smtClean="0">
                <a:solidFill>
                  <a:schemeClr val="bg1"/>
                </a:solidFill>
              </a:rPr>
              <a:t>ll The Bonuses </a:t>
            </a:r>
            <a:r>
              <a:rPr lang="en-MY" sz="4600" dirty="0" smtClean="0">
                <a:solidFill>
                  <a:schemeClr val="bg1"/>
                </a:solidFill>
              </a:rPr>
              <a:t>absolutely </a:t>
            </a:r>
            <a:r>
              <a:rPr lang="en-MY" sz="4600" b="1" dirty="0" smtClean="0">
                <a:solidFill>
                  <a:srgbClr val="FFC000"/>
                </a:solidFill>
              </a:rPr>
              <a:t>FREE</a:t>
            </a:r>
            <a:r>
              <a:rPr lang="en-MY" sz="4600" dirty="0" smtClean="0">
                <a:solidFill>
                  <a:schemeClr val="bg1"/>
                </a:solidFill>
              </a:rPr>
              <a:t> </a:t>
            </a:r>
            <a:r>
              <a:rPr lang="en-MY" sz="4600" dirty="0">
                <a:solidFill>
                  <a:schemeClr val="bg1"/>
                </a:solidFill>
              </a:rPr>
              <a:t>only if you A</a:t>
            </a:r>
            <a:r>
              <a:rPr lang="en-MY" sz="4600" dirty="0" smtClean="0">
                <a:solidFill>
                  <a:schemeClr val="bg1"/>
                </a:solidFill>
              </a:rPr>
              <a:t>ct </a:t>
            </a:r>
            <a:r>
              <a:rPr lang="en-MY" sz="4600" dirty="0">
                <a:solidFill>
                  <a:schemeClr val="bg1"/>
                </a:solidFill>
              </a:rPr>
              <a:t>T</a:t>
            </a:r>
            <a:r>
              <a:rPr lang="en-MY" sz="4600" dirty="0" smtClean="0">
                <a:solidFill>
                  <a:schemeClr val="bg1"/>
                </a:solidFill>
              </a:rPr>
              <a:t>oday</a:t>
            </a:r>
            <a:r>
              <a:rPr lang="en-MY" sz="4600" dirty="0">
                <a:solidFill>
                  <a:schemeClr val="bg1"/>
                </a:solidFill>
              </a:rPr>
              <a:t>!</a:t>
            </a:r>
          </a:p>
          <a:p>
            <a:pPr marL="0" indent="0" algn="ctr">
              <a:buNone/>
            </a:pPr>
            <a:r>
              <a:rPr lang="en-MY" sz="4600" dirty="0">
                <a:solidFill>
                  <a:schemeClr val="bg1"/>
                </a:solidFill>
              </a:rPr>
              <a:t> </a:t>
            </a:r>
          </a:p>
          <a:p>
            <a:pPr marL="0" indent="0" algn="ctr">
              <a:buNone/>
            </a:pPr>
            <a:endParaRPr lang="en-MY" sz="4600" dirty="0">
              <a:solidFill>
                <a:schemeClr val="bg1"/>
              </a:solidFill>
            </a:endParaRPr>
          </a:p>
        </p:txBody>
      </p:sp>
    </p:spTree>
    <p:extLst>
      <p:ext uri="{BB962C8B-B14F-4D97-AF65-F5344CB8AC3E}">
        <p14:creationId xmlns:p14="http://schemas.microsoft.com/office/powerpoint/2010/main" val="36254380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5093" y="1264920"/>
            <a:ext cx="10515600" cy="4739640"/>
          </a:xfrm>
        </p:spPr>
        <p:txBody>
          <a:bodyPr>
            <a:normAutofit fontScale="92500" lnSpcReduction="10000"/>
          </a:bodyPr>
          <a:lstStyle/>
          <a:p>
            <a:pPr marL="0" indent="0">
              <a:buNone/>
            </a:pPr>
            <a:r>
              <a:rPr lang="en-MY" sz="4400" dirty="0"/>
              <a:t>✔ Excessive </a:t>
            </a:r>
            <a:r>
              <a:rPr lang="en-MY" sz="4400" dirty="0" smtClean="0"/>
              <a:t>Worrying</a:t>
            </a:r>
          </a:p>
          <a:p>
            <a:pPr marL="0" indent="0">
              <a:buNone/>
            </a:pPr>
            <a:endParaRPr lang="en-MY" sz="4400" dirty="0"/>
          </a:p>
          <a:p>
            <a:pPr marL="0" indent="0">
              <a:buNone/>
            </a:pPr>
            <a:r>
              <a:rPr lang="en-MY" sz="4400" dirty="0"/>
              <a:t>✔ Feeling </a:t>
            </a:r>
            <a:r>
              <a:rPr lang="en-MY" sz="4400" dirty="0" smtClean="0"/>
              <a:t>Agitated</a:t>
            </a:r>
          </a:p>
          <a:p>
            <a:pPr marL="0" indent="0">
              <a:buNone/>
            </a:pPr>
            <a:endParaRPr lang="en-MY" sz="4400" dirty="0"/>
          </a:p>
          <a:p>
            <a:pPr marL="0" indent="0">
              <a:buNone/>
            </a:pPr>
            <a:r>
              <a:rPr lang="en-MY" sz="4400" dirty="0"/>
              <a:t>✔ </a:t>
            </a:r>
            <a:r>
              <a:rPr lang="en-MY" sz="4400" dirty="0" smtClean="0"/>
              <a:t>Restlessness</a:t>
            </a:r>
          </a:p>
          <a:p>
            <a:pPr marL="0" indent="0">
              <a:buNone/>
            </a:pPr>
            <a:endParaRPr lang="en-MY" sz="4400" dirty="0"/>
          </a:p>
          <a:p>
            <a:pPr marL="0" indent="0">
              <a:buNone/>
            </a:pPr>
            <a:r>
              <a:rPr lang="en-MY" sz="4400" dirty="0"/>
              <a:t>✔ </a:t>
            </a:r>
            <a:r>
              <a:rPr lang="en-MY" sz="4400" dirty="0" smtClean="0"/>
              <a:t>Fatigue</a:t>
            </a:r>
          </a:p>
          <a:p>
            <a:pPr marL="0" indent="0">
              <a:buNone/>
            </a:pPr>
            <a:endParaRPr lang="en-MY" sz="4400" dirty="0"/>
          </a:p>
          <a:p>
            <a:pPr marL="0" indent="0" algn="ctr">
              <a:buNone/>
            </a:pPr>
            <a:endParaRPr lang="en-MY" sz="4400" dirty="0"/>
          </a:p>
        </p:txBody>
      </p:sp>
    </p:spTree>
    <p:extLst>
      <p:ext uri="{BB962C8B-B14F-4D97-AF65-F5344CB8AC3E}">
        <p14:creationId xmlns:p14="http://schemas.microsoft.com/office/powerpoint/2010/main" val="33634146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766" y="2423160"/>
            <a:ext cx="10327182" cy="2941320"/>
          </a:xfrm>
        </p:spPr>
        <p:txBody>
          <a:bodyPr>
            <a:normAutofit/>
          </a:bodyPr>
          <a:lstStyle/>
          <a:p>
            <a:pPr marL="0" indent="0" algn="ctr">
              <a:buNone/>
            </a:pPr>
            <a:r>
              <a:rPr lang="en-MY" sz="4400" dirty="0"/>
              <a:t>At this point, if you choose to do nothing, your life will</a:t>
            </a:r>
            <a:r>
              <a:rPr lang="en-MY" sz="4400" b="1" dirty="0"/>
              <a:t> </a:t>
            </a:r>
            <a:r>
              <a:rPr lang="en-MY" sz="4400" dirty="0"/>
              <a:t>remain the same as where you are right now. </a:t>
            </a:r>
            <a:endParaRPr lang="en-MY" sz="4400" dirty="0" smtClean="0"/>
          </a:p>
          <a:p>
            <a:pPr marL="0" indent="0" algn="ctr">
              <a:buNone/>
            </a:pPr>
            <a:endParaRPr lang="en-MY" sz="4400" dirty="0"/>
          </a:p>
          <a:p>
            <a:pPr marL="0" indent="0" algn="ctr">
              <a:buNone/>
            </a:pPr>
            <a:endParaRPr lang="en-MY" sz="4400" dirty="0" smtClean="0"/>
          </a:p>
          <a:p>
            <a:pPr marL="0" indent="0" algn="ctr">
              <a:buNone/>
            </a:pPr>
            <a:endParaRPr lang="en-MY" sz="4400" dirty="0"/>
          </a:p>
        </p:txBody>
      </p:sp>
    </p:spTree>
    <p:extLst>
      <p:ext uri="{BB962C8B-B14F-4D97-AF65-F5344CB8AC3E}">
        <p14:creationId xmlns:p14="http://schemas.microsoft.com/office/powerpoint/2010/main" val="58442512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3246" y="2286000"/>
            <a:ext cx="10327182" cy="2941320"/>
          </a:xfrm>
        </p:spPr>
        <p:txBody>
          <a:bodyPr>
            <a:normAutofit/>
          </a:bodyPr>
          <a:lstStyle/>
          <a:p>
            <a:pPr marL="0" indent="0" algn="ctr">
              <a:buNone/>
            </a:pPr>
            <a:r>
              <a:rPr lang="en-MY" sz="4400" dirty="0"/>
              <a:t>You will still be affected by anxiety, worry, stress, and depression… which will block your progress to upgrade your life to the next level.</a:t>
            </a:r>
          </a:p>
        </p:txBody>
      </p:sp>
    </p:spTree>
    <p:extLst>
      <p:ext uri="{BB962C8B-B14F-4D97-AF65-F5344CB8AC3E}">
        <p14:creationId xmlns:p14="http://schemas.microsoft.com/office/powerpoint/2010/main" val="2655136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5027" y="2844696"/>
            <a:ext cx="10515600" cy="2941320"/>
          </a:xfrm>
        </p:spPr>
        <p:txBody>
          <a:bodyPr>
            <a:normAutofit/>
          </a:bodyPr>
          <a:lstStyle/>
          <a:p>
            <a:pPr marL="0" indent="0" algn="ctr">
              <a:buNone/>
            </a:pPr>
            <a:r>
              <a:rPr lang="en-MY" sz="4800" dirty="0"/>
              <a:t>Instead of doing nothing, why not take advantage of our offer?</a:t>
            </a:r>
          </a:p>
        </p:txBody>
      </p:sp>
    </p:spTree>
    <p:extLst>
      <p:ext uri="{BB962C8B-B14F-4D97-AF65-F5344CB8AC3E}">
        <p14:creationId xmlns:p14="http://schemas.microsoft.com/office/powerpoint/2010/main" val="6948922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8498" y="1894736"/>
            <a:ext cx="10515600" cy="2941320"/>
          </a:xfrm>
        </p:spPr>
        <p:txBody>
          <a:bodyPr>
            <a:noAutofit/>
          </a:bodyPr>
          <a:lstStyle/>
          <a:p>
            <a:pPr marL="0" indent="0" algn="ctr">
              <a:buNone/>
            </a:pPr>
            <a:r>
              <a:rPr lang="en-MY" sz="4400" dirty="0"/>
              <a:t>I have explained to you how </a:t>
            </a:r>
            <a:r>
              <a:rPr lang="en-MY" sz="4400" dirty="0" smtClean="0"/>
              <a:t>                                      </a:t>
            </a:r>
            <a:r>
              <a:rPr lang="en-MY" sz="4400" b="1" i="1" dirty="0" smtClean="0"/>
              <a:t>The </a:t>
            </a:r>
            <a:r>
              <a:rPr lang="en-MY" sz="4400" b="1" i="1" dirty="0"/>
              <a:t>Anti-Anxiety Formula </a:t>
            </a:r>
            <a:r>
              <a:rPr lang="en-MY" sz="4400" dirty="0"/>
              <a:t>can help you to create your own success story, level-up your life, and achieve your goals — all by banishing away all worries.</a:t>
            </a:r>
          </a:p>
        </p:txBody>
      </p:sp>
    </p:spTree>
    <p:extLst>
      <p:ext uri="{BB962C8B-B14F-4D97-AF65-F5344CB8AC3E}">
        <p14:creationId xmlns:p14="http://schemas.microsoft.com/office/powerpoint/2010/main" val="338171048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96189" y="2407920"/>
            <a:ext cx="10515600" cy="1901170"/>
          </a:xfrm>
        </p:spPr>
        <p:txBody>
          <a:bodyPr>
            <a:noAutofit/>
          </a:bodyPr>
          <a:lstStyle/>
          <a:p>
            <a:pPr marL="0" indent="0" algn="ctr">
              <a:buNone/>
            </a:pPr>
            <a:r>
              <a:rPr lang="en-MY" sz="4400" dirty="0">
                <a:solidFill>
                  <a:schemeClr val="bg1"/>
                </a:solidFill>
              </a:rPr>
              <a:t>Plus, if by 30 days you don’t like what you get from </a:t>
            </a:r>
            <a:r>
              <a:rPr lang="en-MY" sz="4400" b="1" i="1" dirty="0">
                <a:solidFill>
                  <a:srgbClr val="FFC000"/>
                </a:solidFill>
              </a:rPr>
              <a:t>The Anti-Anxiety Formula</a:t>
            </a:r>
            <a:r>
              <a:rPr lang="en-MY" sz="4400" dirty="0" smtClean="0">
                <a:solidFill>
                  <a:schemeClr val="bg1"/>
                </a:solidFill>
              </a:rPr>
              <a:t>, </a:t>
            </a:r>
            <a:r>
              <a:rPr lang="en-MY" sz="4400" dirty="0">
                <a:solidFill>
                  <a:schemeClr val="bg1"/>
                </a:solidFill>
              </a:rPr>
              <a:t>you can send me an email and I will return 100% of your money back.</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32631129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989" y="2895600"/>
            <a:ext cx="10515600" cy="1901170"/>
          </a:xfrm>
        </p:spPr>
        <p:txBody>
          <a:bodyPr>
            <a:noAutofit/>
          </a:bodyPr>
          <a:lstStyle/>
          <a:p>
            <a:pPr marL="0" indent="0" algn="ctr">
              <a:buNone/>
            </a:pPr>
            <a:r>
              <a:rPr lang="en-MY" sz="4400" dirty="0">
                <a:solidFill>
                  <a:schemeClr val="bg1"/>
                </a:solidFill>
              </a:rPr>
              <a:t>You have everything to gain and nothing to lose by this offer.</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37447832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989" y="2971800"/>
            <a:ext cx="10515600" cy="1901170"/>
          </a:xfrm>
        </p:spPr>
        <p:txBody>
          <a:bodyPr>
            <a:noAutofit/>
          </a:bodyPr>
          <a:lstStyle/>
          <a:p>
            <a:pPr marL="0" indent="0" algn="ctr">
              <a:buNone/>
            </a:pPr>
            <a:r>
              <a:rPr lang="en-MY" sz="5400" dirty="0" smtClean="0">
                <a:solidFill>
                  <a:schemeClr val="bg1"/>
                </a:solidFill>
              </a:rPr>
              <a:t>So Why Wait?</a:t>
            </a:r>
            <a:endParaRPr lang="en-MY" sz="5400" dirty="0">
              <a:solidFill>
                <a:schemeClr val="bg1"/>
              </a:solidFill>
            </a:endParaRPr>
          </a:p>
        </p:txBody>
      </p:sp>
    </p:spTree>
    <p:extLst>
      <p:ext uri="{BB962C8B-B14F-4D97-AF65-F5344CB8AC3E}">
        <p14:creationId xmlns:p14="http://schemas.microsoft.com/office/powerpoint/2010/main" val="36267409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989" y="2895600"/>
            <a:ext cx="10515600" cy="1901170"/>
          </a:xfrm>
        </p:spPr>
        <p:txBody>
          <a:bodyPr>
            <a:noAutofit/>
          </a:bodyPr>
          <a:lstStyle/>
          <a:p>
            <a:pPr marL="0" indent="0" algn="ctr">
              <a:buNone/>
            </a:pPr>
            <a:r>
              <a:rPr lang="en-MY" sz="4400" dirty="0">
                <a:solidFill>
                  <a:schemeClr val="bg1"/>
                </a:solidFill>
              </a:rPr>
              <a:t>Click </a:t>
            </a:r>
            <a:r>
              <a:rPr lang="en-MY" sz="4400" dirty="0" smtClean="0">
                <a:solidFill>
                  <a:schemeClr val="bg1"/>
                </a:solidFill>
              </a:rPr>
              <a:t>The Button Below RIGHT </a:t>
            </a:r>
            <a:r>
              <a:rPr lang="en-MY" sz="4400" dirty="0">
                <a:solidFill>
                  <a:schemeClr val="bg1"/>
                </a:solidFill>
              </a:rPr>
              <a:t>NOW </a:t>
            </a:r>
            <a:r>
              <a:rPr lang="en-MY" sz="4400" dirty="0" smtClean="0">
                <a:solidFill>
                  <a:schemeClr val="bg1"/>
                </a:solidFill>
              </a:rPr>
              <a:t>Before </a:t>
            </a:r>
            <a:r>
              <a:rPr lang="en-MY" sz="4400" dirty="0">
                <a:solidFill>
                  <a:schemeClr val="bg1"/>
                </a:solidFill>
              </a:rPr>
              <a:t>T</a:t>
            </a:r>
            <a:r>
              <a:rPr lang="en-MY" sz="4400" dirty="0" smtClean="0">
                <a:solidFill>
                  <a:schemeClr val="bg1"/>
                </a:solidFill>
              </a:rPr>
              <a:t>he Price </a:t>
            </a:r>
            <a:r>
              <a:rPr lang="en-MY" sz="4400" dirty="0">
                <a:solidFill>
                  <a:schemeClr val="bg1"/>
                </a:solidFill>
              </a:rPr>
              <a:t>G</a:t>
            </a:r>
            <a:r>
              <a:rPr lang="en-MY" sz="4400" dirty="0" smtClean="0">
                <a:solidFill>
                  <a:schemeClr val="bg1"/>
                </a:solidFill>
              </a:rPr>
              <a:t>oes </a:t>
            </a:r>
            <a:r>
              <a:rPr lang="en-MY" sz="4400" dirty="0">
                <a:solidFill>
                  <a:schemeClr val="bg1"/>
                </a:solidFill>
              </a:rPr>
              <a:t>U</a:t>
            </a:r>
            <a:r>
              <a:rPr lang="en-MY" sz="4400" dirty="0" smtClean="0">
                <a:solidFill>
                  <a:schemeClr val="bg1"/>
                </a:solidFill>
              </a:rPr>
              <a:t>p</a:t>
            </a:r>
            <a:r>
              <a:rPr lang="en-MY" sz="4400" dirty="0">
                <a:solidFill>
                  <a:schemeClr val="bg1"/>
                </a:solidFill>
              </a:rPr>
              <a:t>.</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21994483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5093" y="1264920"/>
            <a:ext cx="10515600" cy="4739640"/>
          </a:xfrm>
        </p:spPr>
        <p:txBody>
          <a:bodyPr>
            <a:normAutofit fontScale="85000" lnSpcReduction="20000"/>
          </a:bodyPr>
          <a:lstStyle/>
          <a:p>
            <a:pPr marL="0" indent="0">
              <a:buNone/>
            </a:pPr>
            <a:r>
              <a:rPr lang="en-MY" sz="4400" dirty="0"/>
              <a:t>✔ Difficulty </a:t>
            </a:r>
            <a:r>
              <a:rPr lang="en-MY" sz="4400" dirty="0" smtClean="0"/>
              <a:t>Concentrating</a:t>
            </a:r>
          </a:p>
          <a:p>
            <a:pPr marL="0" indent="0">
              <a:buNone/>
            </a:pPr>
            <a:endParaRPr lang="en-MY" sz="4400" dirty="0"/>
          </a:p>
          <a:p>
            <a:pPr marL="0" indent="0">
              <a:buNone/>
            </a:pPr>
            <a:r>
              <a:rPr lang="en-MY" sz="4400" dirty="0"/>
              <a:t>✔ Tense </a:t>
            </a:r>
            <a:r>
              <a:rPr lang="en-MY" sz="4400" dirty="0" smtClean="0"/>
              <a:t>Muscles</a:t>
            </a:r>
          </a:p>
          <a:p>
            <a:pPr marL="0" indent="0">
              <a:buNone/>
            </a:pPr>
            <a:endParaRPr lang="en-MY" sz="4400" dirty="0"/>
          </a:p>
          <a:p>
            <a:pPr marL="0" indent="0">
              <a:buNone/>
            </a:pPr>
            <a:r>
              <a:rPr lang="en-MY" sz="4400" dirty="0"/>
              <a:t>✔ Trouble </a:t>
            </a:r>
            <a:r>
              <a:rPr lang="en-MY" sz="4400" dirty="0" smtClean="0"/>
              <a:t>Sleeping</a:t>
            </a:r>
          </a:p>
          <a:p>
            <a:pPr marL="0" indent="0">
              <a:buNone/>
            </a:pPr>
            <a:endParaRPr lang="en-MY" sz="4400" dirty="0"/>
          </a:p>
          <a:p>
            <a:pPr marL="0" indent="0">
              <a:buNone/>
            </a:pPr>
            <a:r>
              <a:rPr lang="en-MY" sz="4400" dirty="0"/>
              <a:t>✔ Panic </a:t>
            </a:r>
            <a:r>
              <a:rPr lang="en-MY" sz="4400" dirty="0" smtClean="0"/>
              <a:t>Attacks</a:t>
            </a:r>
          </a:p>
          <a:p>
            <a:pPr marL="0" indent="0">
              <a:buNone/>
            </a:pPr>
            <a:endParaRPr lang="en-MY" sz="4400" dirty="0"/>
          </a:p>
          <a:p>
            <a:pPr marL="0" indent="0">
              <a:buNone/>
            </a:pPr>
            <a:r>
              <a:rPr lang="en-MY" sz="4400" dirty="0"/>
              <a:t>✔ Avoiding Social Situations</a:t>
            </a:r>
          </a:p>
        </p:txBody>
      </p:sp>
    </p:spTree>
    <p:extLst>
      <p:ext uri="{BB962C8B-B14F-4D97-AF65-F5344CB8AC3E}">
        <p14:creationId xmlns:p14="http://schemas.microsoft.com/office/powerpoint/2010/main" val="19590571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8094" y="2484120"/>
            <a:ext cx="10462780" cy="3292702"/>
          </a:xfrm>
        </p:spPr>
        <p:txBody>
          <a:bodyPr>
            <a:noAutofit/>
          </a:bodyPr>
          <a:lstStyle/>
          <a:p>
            <a:pPr marL="0" indent="0" algn="ctr">
              <a:buNone/>
            </a:pPr>
            <a:r>
              <a:rPr lang="en-MY" sz="4400" dirty="0"/>
              <a:t>If you let anxiety and all the other symptoms mentioned above creep into your life... it will only snowball into bigger problems. </a:t>
            </a:r>
            <a:endParaRPr lang="en-MY" sz="4400" dirty="0" smtClean="0"/>
          </a:p>
          <a:p>
            <a:pPr marL="0" indent="0" algn="ctr">
              <a:buNone/>
            </a:pPr>
            <a:endParaRPr lang="en-MY" sz="4400" dirty="0"/>
          </a:p>
          <a:p>
            <a:pPr marL="0" indent="0" algn="ctr">
              <a:buNone/>
            </a:pPr>
            <a:endParaRPr lang="en-MY" sz="4400" dirty="0"/>
          </a:p>
        </p:txBody>
      </p:sp>
    </p:spTree>
    <p:extLst>
      <p:ext uri="{BB962C8B-B14F-4D97-AF65-F5344CB8AC3E}">
        <p14:creationId xmlns:p14="http://schemas.microsoft.com/office/powerpoint/2010/main" val="36750210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2894" y="1722120"/>
            <a:ext cx="4791666" cy="3292702"/>
          </a:xfrm>
        </p:spPr>
        <p:txBody>
          <a:bodyPr>
            <a:noAutofit/>
          </a:bodyPr>
          <a:lstStyle/>
          <a:p>
            <a:pPr marL="0" indent="0" algn="ctr">
              <a:buNone/>
            </a:pPr>
            <a:r>
              <a:rPr lang="en-MY" sz="4400" dirty="0"/>
              <a:t>More anxiety attacks, more stress, more things that you will fear and lose opportunities</a:t>
            </a:r>
          </a:p>
        </p:txBody>
      </p:sp>
      <p:pic>
        <p:nvPicPr>
          <p:cNvPr id="1030" name="Picture 6"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2155" y="1954060"/>
            <a:ext cx="4308953" cy="3231715"/>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3722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98099" y="2590800"/>
            <a:ext cx="10515600" cy="2163455"/>
          </a:xfrm>
        </p:spPr>
        <p:txBody>
          <a:bodyPr>
            <a:noAutofit/>
          </a:bodyPr>
          <a:lstStyle/>
          <a:p>
            <a:pPr marL="0" indent="0" algn="ctr">
              <a:buNone/>
            </a:pPr>
            <a:r>
              <a:rPr lang="en-MY" sz="4400" dirty="0">
                <a:solidFill>
                  <a:schemeClr val="bg1"/>
                </a:solidFill>
              </a:rPr>
              <a:t>All these negative feelings will only set you back, stops you from reaching your goal, and keep your potential hidden inside you. </a:t>
            </a:r>
          </a:p>
        </p:txBody>
      </p:sp>
    </p:spTree>
    <p:extLst>
      <p:ext uri="{BB962C8B-B14F-4D97-AF65-F5344CB8AC3E}">
        <p14:creationId xmlns:p14="http://schemas.microsoft.com/office/powerpoint/2010/main" val="19401894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93817" y="1902201"/>
            <a:ext cx="10425771" cy="2255519"/>
          </a:xfrm>
        </p:spPr>
        <p:txBody>
          <a:bodyPr>
            <a:noAutofit/>
          </a:bodyPr>
          <a:lstStyle/>
          <a:p>
            <a:pPr marL="0" indent="0" algn="ctr">
              <a:buNone/>
            </a:pPr>
            <a:r>
              <a:rPr lang="en-MY" sz="4000" dirty="0">
                <a:solidFill>
                  <a:schemeClr val="bg1"/>
                </a:solidFill>
              </a:rPr>
              <a:t>Anxiety is one of the hidden symptoms that can kill your career, your relationships and your mental wellbeing! This is why you need to learn how to manage, overcome, and get rid of these negative feelings. The good news is...</a:t>
            </a:r>
          </a:p>
          <a:p>
            <a:pPr marL="0" indent="0" algn="ctr">
              <a:buNone/>
            </a:pPr>
            <a:endParaRPr lang="en-MY" sz="4000" dirty="0">
              <a:solidFill>
                <a:schemeClr val="bg1"/>
              </a:solidFill>
            </a:endParaRPr>
          </a:p>
        </p:txBody>
      </p:sp>
    </p:spTree>
    <p:extLst>
      <p:ext uri="{BB962C8B-B14F-4D97-AF65-F5344CB8AC3E}">
        <p14:creationId xmlns:p14="http://schemas.microsoft.com/office/powerpoint/2010/main" val="25972185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6593</TotalTime>
  <Words>1094</Words>
  <Application>Microsoft Office PowerPoint</Application>
  <PresentationFormat>Widescreen</PresentationFormat>
  <Paragraphs>117</Paragraphs>
  <Slides>47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47</vt:i4>
      </vt:variant>
    </vt:vector>
  </HeadingPairs>
  <TitlesOfParts>
    <vt:vector size="51"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FREE Bonuses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Hey there!</dc:title>
  <dc:creator>Cally</dc:creator>
  <cp:lastModifiedBy>Cally</cp:lastModifiedBy>
  <cp:revision>252</cp:revision>
  <dcterms:created xsi:type="dcterms:W3CDTF">2017-05-11T16:06:40Z</dcterms:created>
  <dcterms:modified xsi:type="dcterms:W3CDTF">2019-10-21T06:12:46Z</dcterms:modified>
</cp:coreProperties>
</file>