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91" r:id="rId2"/>
    <p:sldId id="292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264" r:id="rId19"/>
    <p:sldId id="288" r:id="rId20"/>
  </p:sldIdLst>
  <p:sldSz cx="12207875" cy="68770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6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6"/>
    <p:restoredTop sz="93891"/>
  </p:normalViewPr>
  <p:slideViewPr>
    <p:cSldViewPr snapToGrid="0" snapToObjects="1">
      <p:cViewPr>
        <p:scale>
          <a:sx n="60" d="100"/>
          <a:sy n="60" d="100"/>
        </p:scale>
        <p:origin x="-1662" y="-636"/>
      </p:cViewPr>
      <p:guideLst>
        <p:guide orient="horz" pos="2166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2136344"/>
            <a:ext cx="10376695" cy="147410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1183" y="3896995"/>
            <a:ext cx="8545513" cy="175746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69B53-6DF8-E942-92B4-619F480A7C38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410-D969-264E-833A-34E001063E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5206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69B53-6DF8-E942-92B4-619F480A7C38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410-D969-264E-833A-34E001063E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87503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50709" y="275402"/>
            <a:ext cx="2746771" cy="58677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0395" y="275402"/>
            <a:ext cx="8036851" cy="58677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69B53-6DF8-E942-92B4-619F480A7C38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410-D969-264E-833A-34E001063E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30628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69B53-6DF8-E942-92B4-619F480A7C38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410-D969-264E-833A-34E001063E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1798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4338" y="4419143"/>
            <a:ext cx="10376695" cy="136585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4338" y="2914788"/>
            <a:ext cx="10376695" cy="150435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69B53-6DF8-E942-92B4-619F480A7C38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410-D969-264E-833A-34E001063E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75844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0393" y="1604646"/>
            <a:ext cx="5391812" cy="45385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5670" y="1604646"/>
            <a:ext cx="5391812" cy="45385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69B53-6DF8-E942-92B4-619F480A7C38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410-D969-264E-833A-34E001063E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3044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0395" y="1539378"/>
            <a:ext cx="5393931" cy="64154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0395" y="2180916"/>
            <a:ext cx="5393931" cy="396226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1433" y="1539378"/>
            <a:ext cx="5396051" cy="64154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1433" y="2180916"/>
            <a:ext cx="5396051" cy="396226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69B53-6DF8-E942-92B4-619F480A7C38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410-D969-264E-833A-34E001063E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4391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69B53-6DF8-E942-92B4-619F480A7C38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410-D969-264E-833A-34E001063E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9518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69B53-6DF8-E942-92B4-619F480A7C38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410-D969-264E-833A-34E001063E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3350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396" y="273808"/>
            <a:ext cx="4016307" cy="116527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2941" y="273810"/>
            <a:ext cx="6824541" cy="586937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0396" y="1439088"/>
            <a:ext cx="4016307" cy="470409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69B53-6DF8-E942-92B4-619F480A7C38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410-D969-264E-833A-34E001063E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6410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2829" y="4813935"/>
            <a:ext cx="7324725" cy="5683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2829" y="614477"/>
            <a:ext cx="7324725" cy="412623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2829" y="5382248"/>
            <a:ext cx="7324725" cy="80709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69B53-6DF8-E942-92B4-619F480A7C38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410-D969-264E-833A-34E001063E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59692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0395" y="275401"/>
            <a:ext cx="10987088" cy="1146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0395" y="1604646"/>
            <a:ext cx="10987088" cy="4538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0396" y="6374007"/>
            <a:ext cx="2848504" cy="3661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69B53-6DF8-E942-92B4-619F480A7C38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71025" y="6374007"/>
            <a:ext cx="3865828" cy="3661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8979" y="6374007"/>
            <a:ext cx="2848504" cy="3661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72410-D969-264E-833A-34E001063E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4760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1753572"/>
            <a:ext cx="10376695" cy="3008709"/>
          </a:xfrm>
        </p:spPr>
        <p:txBody>
          <a:bodyPr>
            <a:normAutofit/>
          </a:bodyPr>
          <a:lstStyle/>
          <a:p>
            <a:r>
              <a:rPr lang="en-US" sz="3600" dirty="0"/>
              <a:t>It’s nothing new that YouTube is a huge source of traffic for your products or services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350052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1753572"/>
            <a:ext cx="10376695" cy="3008709"/>
          </a:xfrm>
        </p:spPr>
        <p:txBody>
          <a:bodyPr>
            <a:normAutofit/>
          </a:bodyPr>
          <a:lstStyle/>
          <a:p>
            <a:r>
              <a:rPr lang="en-US" sz="3600" dirty="0"/>
              <a:t>Plus, on top of that, there are tons and tons of different marketing strategies out there online. </a:t>
            </a:r>
          </a:p>
        </p:txBody>
      </p:sp>
    </p:spTree>
    <p:extLst>
      <p:ext uri="{BB962C8B-B14F-4D97-AF65-F5344CB8AC3E}">
        <p14:creationId xmlns:p14="http://schemas.microsoft.com/office/powerpoint/2010/main" xmlns="" val="233665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1753572"/>
            <a:ext cx="10376695" cy="3008709"/>
          </a:xfrm>
        </p:spPr>
        <p:txBody>
          <a:bodyPr>
            <a:normAutofit/>
          </a:bodyPr>
          <a:lstStyle/>
          <a:p>
            <a:r>
              <a:rPr lang="en-US" sz="3600" dirty="0"/>
              <a:t>Understanding what Google wants and making sure what you do looks as natural as possible is the key strategy here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2145174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1753572"/>
            <a:ext cx="10376695" cy="3008709"/>
          </a:xfrm>
        </p:spPr>
        <p:txBody>
          <a:bodyPr>
            <a:normAutofit/>
          </a:bodyPr>
          <a:lstStyle/>
          <a:p>
            <a:r>
              <a:rPr lang="en-US" sz="3600" dirty="0"/>
              <a:t>Understanding what Google wants and making sure what you do looks as natural as possible is the key strategy here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4687031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1753572"/>
            <a:ext cx="10376695" cy="3008709"/>
          </a:xfrm>
        </p:spPr>
        <p:txBody>
          <a:bodyPr>
            <a:normAutofit/>
          </a:bodyPr>
          <a:lstStyle/>
          <a:p>
            <a:r>
              <a:rPr lang="en-US" sz="3600" dirty="0"/>
              <a:t>Understanding what Google wants and making sure what you do looks as natural as possible is the key strategy here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1015139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1753572"/>
            <a:ext cx="10376695" cy="3008709"/>
          </a:xfrm>
        </p:spPr>
        <p:txBody>
          <a:bodyPr>
            <a:normAutofit/>
          </a:bodyPr>
          <a:lstStyle/>
          <a:p>
            <a:r>
              <a:rPr lang="en-US" sz="3600" dirty="0"/>
              <a:t>Understanding what Google wants and making sure what you do looks as natural as possible is the key strategy here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8019798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1753572"/>
            <a:ext cx="10376695" cy="3008709"/>
          </a:xfrm>
        </p:spPr>
        <p:txBody>
          <a:bodyPr>
            <a:normAutofit/>
          </a:bodyPr>
          <a:lstStyle/>
          <a:p>
            <a:r>
              <a:rPr lang="en-US" sz="3600" dirty="0"/>
              <a:t>Announcing The Brand New, 8 Part, Step By Step Video Course That Shows You How </a:t>
            </a:r>
            <a:r>
              <a:rPr lang="en-US" sz="3600" dirty="0" smtClean="0"/>
              <a:t>To...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6564780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1753572"/>
            <a:ext cx="10376695" cy="3008709"/>
          </a:xfrm>
        </p:spPr>
        <p:txBody>
          <a:bodyPr>
            <a:normAutofit/>
          </a:bodyPr>
          <a:lstStyle/>
          <a:p>
            <a:r>
              <a:rPr lang="en-US" sz="3600" dirty="0"/>
              <a:t>“Rank Your YouTube Channel &amp; Generate Traffic To Your Products, Affiliate Products, and More… Starting Today</a:t>
            </a:r>
            <a:r>
              <a:rPr lang="en-US" sz="3600" dirty="0" smtClean="0"/>
              <a:t>”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131176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1753572"/>
            <a:ext cx="10376695" cy="3008709"/>
          </a:xfrm>
        </p:spPr>
        <p:txBody>
          <a:bodyPr>
            <a:normAutofit/>
          </a:bodyPr>
          <a:lstStyle/>
          <a:p>
            <a:r>
              <a:rPr lang="en-US" sz="3600" dirty="0"/>
              <a:t>In this specific video training course, you will get to watch over my shoulder - step-by-step, click by click - and learn how to take your YouTube Channel to brand new heights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6533773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9004" y="2060904"/>
            <a:ext cx="5730919" cy="4080038"/>
          </a:xfrm>
        </p:spPr>
        <p:txBody>
          <a:bodyPr>
            <a:normAutofit/>
          </a:bodyPr>
          <a:lstStyle/>
          <a:p>
            <a:pPr marL="525600" lvl="1" indent="-284400">
              <a:buFont typeface="Arial"/>
              <a:buChar char="•"/>
            </a:pPr>
            <a:r>
              <a:rPr lang="en-PH" sz="2400" dirty="0" smtClean="0">
                <a:latin typeface="+mj-lt"/>
              </a:rPr>
              <a:t>Video #1: </a:t>
            </a:r>
            <a:r>
              <a:rPr lang="en-US" sz="2400" dirty="0" smtClean="0"/>
              <a:t>Introduction to YouTube Video Traffic </a:t>
            </a:r>
            <a:endParaRPr lang="en-US" sz="2400" dirty="0" smtClean="0">
              <a:latin typeface="+mj-lt"/>
            </a:endParaRPr>
          </a:p>
          <a:p>
            <a:pPr marL="525600" lvl="1" indent="-284400">
              <a:buFont typeface="Arial"/>
              <a:buChar char="•"/>
            </a:pPr>
            <a:r>
              <a:rPr lang="en-PH" sz="2400" dirty="0" smtClean="0">
                <a:latin typeface="+mj-lt"/>
              </a:rPr>
              <a:t>Video #2: </a:t>
            </a:r>
            <a:r>
              <a:rPr lang="en-US" sz="2400" dirty="0" smtClean="0"/>
              <a:t>What This Is NOT</a:t>
            </a:r>
          </a:p>
          <a:p>
            <a:pPr marL="525600" lvl="1" indent="-284400">
              <a:buFont typeface="Arial"/>
              <a:buChar char="•"/>
            </a:pPr>
            <a:r>
              <a:rPr lang="en-PH" sz="2400" dirty="0" smtClean="0"/>
              <a:t>Video #3: </a:t>
            </a:r>
            <a:r>
              <a:rPr lang="en-US" sz="2400" dirty="0" smtClean="0"/>
              <a:t>What Google Wants &amp; The Strategy</a:t>
            </a:r>
          </a:p>
          <a:p>
            <a:pPr marL="525600" lvl="1" indent="-284400">
              <a:buFont typeface="Arial"/>
              <a:buChar char="•"/>
            </a:pPr>
            <a:r>
              <a:rPr lang="en-PH" sz="2400" dirty="0" smtClean="0"/>
              <a:t>Video #4: </a:t>
            </a:r>
            <a:r>
              <a:rPr lang="en-US" sz="2400" dirty="0" smtClean="0"/>
              <a:t>The Ring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171027" y="1025319"/>
            <a:ext cx="33322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Videos Overview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6499923" y="2037827"/>
            <a:ext cx="5132096" cy="3344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spcBef>
                <a:spcPct val="20000"/>
              </a:spcBef>
              <a:buFont typeface="Arial"/>
              <a:buChar char="•"/>
              <a:defRPr sz="3200"/>
            </a:lvl1pPr>
            <a:lvl2pPr marL="525600" lvl="1" indent="-284400">
              <a:spcBef>
                <a:spcPct val="20000"/>
              </a:spcBef>
              <a:buFont typeface="Arial"/>
              <a:buChar char="•"/>
              <a:defRPr sz="24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lvl="1"/>
            <a:r>
              <a:rPr lang="en-US" dirty="0"/>
              <a:t>Video #5: </a:t>
            </a:r>
            <a:r>
              <a:rPr lang="en-US" dirty="0" smtClean="0"/>
              <a:t>How to Automate The Ring</a:t>
            </a:r>
            <a:endParaRPr lang="en-PH" dirty="0" smtClean="0"/>
          </a:p>
          <a:p>
            <a:pPr lvl="1"/>
            <a:r>
              <a:rPr lang="en-PH" dirty="0" smtClean="0"/>
              <a:t>Video #6: </a:t>
            </a:r>
            <a:r>
              <a:rPr lang="en-US" dirty="0" smtClean="0"/>
              <a:t>Account Creation</a:t>
            </a:r>
            <a:endParaRPr lang="en-PH" dirty="0" smtClean="0"/>
          </a:p>
          <a:p>
            <a:pPr lvl="1"/>
            <a:r>
              <a:rPr lang="en-PH" dirty="0" smtClean="0"/>
              <a:t>Video #7: </a:t>
            </a:r>
            <a:r>
              <a:rPr lang="en-US" dirty="0" smtClean="0"/>
              <a:t>Outsourcing</a:t>
            </a:r>
          </a:p>
          <a:p>
            <a:pPr lvl="1"/>
            <a:r>
              <a:rPr lang="en-PH" dirty="0" smtClean="0"/>
              <a:t>Video #8: </a:t>
            </a:r>
            <a:r>
              <a:rPr lang="en-US" dirty="0" smtClean="0"/>
              <a:t>Testing</a:t>
            </a:r>
            <a:endParaRPr lang="en-PH" dirty="0" smtClean="0"/>
          </a:p>
        </p:txBody>
      </p:sp>
    </p:spTree>
    <p:extLst>
      <p:ext uri="{BB962C8B-B14F-4D97-AF65-F5344CB8AC3E}">
        <p14:creationId xmlns:p14="http://schemas.microsoft.com/office/powerpoint/2010/main" xmlns="" val="1132991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1284" y="1048991"/>
            <a:ext cx="10376695" cy="5146648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SO, GRAB THIS VIDEO COURSE TODAY AND BEGIN GENERATING TARGETED VIDEO TRAFFIC FOR YOUR PRODUCTS THE RIGHT WAY.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348710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1753572"/>
            <a:ext cx="10376695" cy="3008709"/>
          </a:xfrm>
        </p:spPr>
        <p:txBody>
          <a:bodyPr>
            <a:normAutofit/>
          </a:bodyPr>
          <a:lstStyle/>
          <a:p>
            <a:r>
              <a:rPr lang="en-US" sz="3600" dirty="0"/>
              <a:t>Video marketing is one of the easiest ways to get highly targeted traffic, but you have to do it </a:t>
            </a:r>
            <a:r>
              <a:rPr lang="en-US" sz="3600" dirty="0" smtClean="0"/>
              <a:t>right.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294702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1753572"/>
            <a:ext cx="10376695" cy="3008709"/>
          </a:xfrm>
        </p:spPr>
        <p:txBody>
          <a:bodyPr>
            <a:normAutofit/>
          </a:bodyPr>
          <a:lstStyle/>
          <a:p>
            <a:r>
              <a:rPr lang="en-US" sz="3600" dirty="0"/>
              <a:t>If you do it wrong and simply upload a video to YouTube in the hopes that it will get ranked both on YouTube and on Google… then you won’t be as effective. </a:t>
            </a:r>
          </a:p>
        </p:txBody>
      </p:sp>
    </p:spTree>
    <p:extLst>
      <p:ext uri="{BB962C8B-B14F-4D97-AF65-F5344CB8AC3E}">
        <p14:creationId xmlns:p14="http://schemas.microsoft.com/office/powerpoint/2010/main" xmlns="" val="336465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1753572"/>
            <a:ext cx="10376695" cy="3008709"/>
          </a:xfrm>
        </p:spPr>
        <p:txBody>
          <a:bodyPr>
            <a:normAutofit/>
          </a:bodyPr>
          <a:lstStyle/>
          <a:p>
            <a:r>
              <a:rPr lang="en-US" sz="3600" dirty="0"/>
              <a:t>That may have worked back in 2005 where you could just throw a couple backlinks at it, but today is different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278722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1753572"/>
            <a:ext cx="10376695" cy="3008709"/>
          </a:xfrm>
        </p:spPr>
        <p:txBody>
          <a:bodyPr>
            <a:normAutofit/>
          </a:bodyPr>
          <a:lstStyle/>
          <a:p>
            <a:r>
              <a:rPr lang="en-US" sz="3600" dirty="0"/>
              <a:t>That may have worked back in 2005 where you could just throw a couple backlinks at it, but today is different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2145174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1753572"/>
            <a:ext cx="10376695" cy="3008709"/>
          </a:xfrm>
        </p:spPr>
        <p:txBody>
          <a:bodyPr>
            <a:normAutofit/>
          </a:bodyPr>
          <a:lstStyle/>
          <a:p>
            <a:r>
              <a:rPr lang="en-US" sz="3600" dirty="0"/>
              <a:t>Plus, on top of that, there are tons and tons of different marketing strategies out there online. </a:t>
            </a:r>
          </a:p>
        </p:txBody>
      </p:sp>
    </p:spTree>
    <p:extLst>
      <p:ext uri="{BB962C8B-B14F-4D97-AF65-F5344CB8AC3E}">
        <p14:creationId xmlns:p14="http://schemas.microsoft.com/office/powerpoint/2010/main" xmlns="" val="1101513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1753572"/>
            <a:ext cx="10376695" cy="3008709"/>
          </a:xfrm>
        </p:spPr>
        <p:txBody>
          <a:bodyPr>
            <a:normAutofit/>
          </a:bodyPr>
          <a:lstStyle/>
          <a:p>
            <a:r>
              <a:rPr lang="en-US" sz="3600" dirty="0"/>
              <a:t>Plus, on top of that, there are tons and tons of different marketing strategies out there online. </a:t>
            </a:r>
          </a:p>
        </p:txBody>
      </p:sp>
    </p:spTree>
    <p:extLst>
      <p:ext uri="{BB962C8B-B14F-4D97-AF65-F5344CB8AC3E}">
        <p14:creationId xmlns:p14="http://schemas.microsoft.com/office/powerpoint/2010/main" xmlns="" val="1315634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1753572"/>
            <a:ext cx="10376695" cy="3008709"/>
          </a:xfrm>
        </p:spPr>
        <p:txBody>
          <a:bodyPr>
            <a:normAutofit/>
          </a:bodyPr>
          <a:lstStyle/>
          <a:p>
            <a:r>
              <a:rPr lang="en-US" sz="3600" dirty="0"/>
              <a:t>Plus, on top of that, there are tons and tons of different marketing strategies out there online. </a:t>
            </a:r>
          </a:p>
        </p:txBody>
      </p:sp>
    </p:spTree>
    <p:extLst>
      <p:ext uri="{BB962C8B-B14F-4D97-AF65-F5344CB8AC3E}">
        <p14:creationId xmlns:p14="http://schemas.microsoft.com/office/powerpoint/2010/main" xmlns="" val="861021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2" y="1753572"/>
            <a:ext cx="10376695" cy="3008709"/>
          </a:xfrm>
        </p:spPr>
        <p:txBody>
          <a:bodyPr>
            <a:normAutofit/>
          </a:bodyPr>
          <a:lstStyle/>
          <a:p>
            <a:r>
              <a:rPr lang="en-US" sz="3600" dirty="0"/>
              <a:t>Plus, on top of that, there are tons and tons of different marketing strategies out there online. </a:t>
            </a:r>
          </a:p>
        </p:txBody>
      </p:sp>
    </p:spTree>
    <p:extLst>
      <p:ext uri="{BB962C8B-B14F-4D97-AF65-F5344CB8AC3E}">
        <p14:creationId xmlns:p14="http://schemas.microsoft.com/office/powerpoint/2010/main" xmlns="" val="278722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458</Words>
  <Application>Microsoft Office PowerPoint</Application>
  <PresentationFormat>Custom</PresentationFormat>
  <Paragraphs>27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It’s nothing new that YouTube is a huge source of traffic for your products or services.</vt:lpstr>
      <vt:lpstr>Video marketing is one of the easiest ways to get highly targeted traffic, but you have to do it right.</vt:lpstr>
      <vt:lpstr>If you do it wrong and simply upload a video to YouTube in the hopes that it will get ranked both on YouTube and on Google… then you won’t be as effective. </vt:lpstr>
      <vt:lpstr>That may have worked back in 2005 where you could just throw a couple backlinks at it, but today is different.</vt:lpstr>
      <vt:lpstr>That may have worked back in 2005 where you could just throw a couple backlinks at it, but today is different.</vt:lpstr>
      <vt:lpstr>Plus, on top of that, there are tons and tons of different marketing strategies out there online. </vt:lpstr>
      <vt:lpstr>Plus, on top of that, there are tons and tons of different marketing strategies out there online. </vt:lpstr>
      <vt:lpstr>Plus, on top of that, there are tons and tons of different marketing strategies out there online. </vt:lpstr>
      <vt:lpstr>Plus, on top of that, there are tons and tons of different marketing strategies out there online. </vt:lpstr>
      <vt:lpstr>Plus, on top of that, there are tons and tons of different marketing strategies out there online. </vt:lpstr>
      <vt:lpstr>Understanding what Google wants and making sure what you do looks as natural as possible is the key strategy here.</vt:lpstr>
      <vt:lpstr>Understanding what Google wants and making sure what you do looks as natural as possible is the key strategy here.</vt:lpstr>
      <vt:lpstr>Understanding what Google wants and making sure what you do looks as natural as possible is the key strategy here.</vt:lpstr>
      <vt:lpstr>Understanding what Google wants and making sure what you do looks as natural as possible is the key strategy here.</vt:lpstr>
      <vt:lpstr>Announcing The Brand New, 8 Part, Step By Step Video Course That Shows You How To...</vt:lpstr>
      <vt:lpstr>“Rank Your YouTube Channel &amp; Generate Traffic To Your Products, Affiliate Products, and More… Starting Today”</vt:lpstr>
      <vt:lpstr>In this specific video training course, you will get to watch over my shoulder - step-by-step, click by click - and learn how to take your YouTube Channel to brand new heights.</vt:lpstr>
      <vt:lpstr>Slide 18</vt:lpstr>
      <vt:lpstr>SO, GRAB THIS VIDEO COURSE TODAY AND BEGIN GENERATING TARGETED VIDEO TRAFFIC FOR YOUR PRODUCTS THE RIGHT WAY.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Sandy Mendoza</dc:creator>
  <cp:lastModifiedBy>Steve</cp:lastModifiedBy>
  <cp:revision>27</cp:revision>
  <dcterms:created xsi:type="dcterms:W3CDTF">2015-08-03T20:24:17Z</dcterms:created>
  <dcterms:modified xsi:type="dcterms:W3CDTF">2019-01-01T01:54:26Z</dcterms:modified>
</cp:coreProperties>
</file>