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7" r:id="rId9"/>
    <p:sldId id="278" r:id="rId10"/>
    <p:sldId id="279" r:id="rId11"/>
    <p:sldId id="264" r:id="rId12"/>
    <p:sldId id="265" r:id="rId13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2" y="-560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6/27/19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It's a fact.  Selling courses online is a great business model.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This specific training course was designed to help you watch over my shoulder, step-by-step, click by click, to ensure that you are able to successfully and effectively setup your online course on your WordPress site. 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050" y="2093709"/>
            <a:ext cx="5347232" cy="3136194"/>
          </a:xfrm>
        </p:spPr>
        <p:txBody>
          <a:bodyPr>
            <a:no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/>
              <a:t>Video #1</a:t>
            </a:r>
            <a:r>
              <a:rPr lang="en-PH" sz="2400" dirty="0" smtClean="0"/>
              <a:t>: </a:t>
            </a:r>
            <a:r>
              <a:rPr lang="en-US" sz="2400" dirty="0" smtClean="0"/>
              <a:t>Introduction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#2: </a:t>
            </a:r>
            <a:r>
              <a:rPr lang="en-US" sz="2400" dirty="0" smtClean="0"/>
              <a:t>The Big Problem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/>
              <a:t>#3: </a:t>
            </a:r>
            <a:r>
              <a:rPr lang="en-US" sz="2400" dirty="0" smtClean="0"/>
              <a:t>The Experience</a:t>
            </a:r>
            <a:endParaRPr lang="en-PH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/>
              <a:t>#4: </a:t>
            </a:r>
            <a:r>
              <a:rPr lang="en-US" sz="2400" dirty="0" smtClean="0"/>
              <a:t>WordPress LMS Plugin</a:t>
            </a:r>
            <a:endParaRPr lang="en-PH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4282" y="2093708"/>
            <a:ext cx="4648125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/>
              <a:t>Video #5:</a:t>
            </a:r>
            <a:r>
              <a:rPr lang="en-US" dirty="0"/>
              <a:t> Recommended WP LMS </a:t>
            </a:r>
            <a:r>
              <a:rPr lang="en-US" dirty="0" smtClean="0"/>
              <a:t>Plugin</a:t>
            </a:r>
            <a:endParaRPr lang="en-PH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#6: </a:t>
            </a:r>
            <a:r>
              <a:rPr lang="en-US" dirty="0" smtClean="0"/>
              <a:t>Consumption Boost</a:t>
            </a:r>
            <a:endParaRPr lang="en-PH" dirty="0"/>
          </a:p>
          <a:p>
            <a:pPr lvl="1"/>
            <a:r>
              <a:rPr lang="en-PH" dirty="0" smtClean="0"/>
              <a:t>Video #</a:t>
            </a:r>
            <a:r>
              <a:rPr lang="en-PH" dirty="0" smtClean="0"/>
              <a:t>7: </a:t>
            </a:r>
            <a:r>
              <a:rPr lang="en-US" dirty="0" smtClean="0"/>
              <a:t>Engagement</a:t>
            </a:r>
            <a:endParaRPr lang="en-US" dirty="0" smtClean="0"/>
          </a:p>
          <a:p>
            <a:pPr lvl="1"/>
            <a:r>
              <a:rPr lang="en-PH" dirty="0" smtClean="0"/>
              <a:t>Video #8: </a:t>
            </a:r>
            <a:r>
              <a:rPr lang="en-US" dirty="0" smtClean="0"/>
              <a:t>Prestige and Fun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395" y="2557310"/>
            <a:ext cx="10987088" cy="24441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SO, HOW CAN YOU ACHIEVE THIS IN YOUR COURSE?  GRAB THIS COURSE NOW AND LEARN HOW TO SETUP A HIGHLY ENGAGING COURSE TODAY!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015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the problem is getting your course setup and ready for consumption.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There are a variety of solutions to creating a </a:t>
            </a:r>
            <a:r>
              <a:rPr lang="en-US" sz="3600" dirty="0" smtClean="0"/>
              <a:t>learning </a:t>
            </a:r>
            <a:r>
              <a:rPr lang="en-US" sz="3600" dirty="0"/>
              <a:t>environment for your customers. </a:t>
            </a: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These range from $97/</a:t>
            </a:r>
            <a:r>
              <a:rPr lang="en-US" sz="3600" dirty="0" smtClean="0"/>
              <a:t>month </a:t>
            </a:r>
            <a:r>
              <a:rPr lang="en-US" sz="3600" dirty="0" err="1"/>
              <a:t>SaaS</a:t>
            </a:r>
            <a:r>
              <a:rPr lang="en-US" sz="3600" dirty="0"/>
              <a:t> platforms all the way to </a:t>
            </a:r>
            <a:r>
              <a:rPr lang="en-US" sz="3600" dirty="0" err="1"/>
              <a:t>Wordpress</a:t>
            </a:r>
            <a:r>
              <a:rPr lang="en-US" sz="3600" dirty="0"/>
              <a:t> plugins.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 truth is that not everyone wants to be stuck with an online platform they don’t own.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What if there was a way to setup your online courses on your </a:t>
            </a:r>
            <a:r>
              <a:rPr lang="en-US" sz="3600" dirty="0" smtClean="0"/>
              <a:t>WordPress </a:t>
            </a:r>
            <a:r>
              <a:rPr lang="en-US" sz="3600" dirty="0"/>
              <a:t>site?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 site that you own?  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Announcing The Brand New, </a:t>
            </a:r>
            <a:r>
              <a:rPr lang="en-US" sz="3600" dirty="0" smtClean="0"/>
              <a:t>8 </a:t>
            </a:r>
            <a:r>
              <a:rPr lang="en-US" sz="3600" dirty="0"/>
              <a:t>Part, Step By Step Video Course </a:t>
            </a:r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"Finally, Learn How To Setup an Engaging Online Course On Your </a:t>
            </a:r>
            <a:r>
              <a:rPr lang="en-US" sz="3600" dirty="0" smtClean="0"/>
              <a:t>WordPress Site</a:t>
            </a:r>
            <a:r>
              <a:rPr lang="mr-IN" sz="3600" dirty="0" smtClean="0"/>
              <a:t>…</a:t>
            </a:r>
            <a:r>
              <a:rPr lang="en-US" sz="3600" dirty="0" smtClean="0"/>
              <a:t> Starting </a:t>
            </a:r>
            <a:r>
              <a:rPr lang="en-US" sz="3600" dirty="0"/>
              <a:t>Today"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15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251</Words>
  <Application>Microsoft Macintosh PowerPoint</Application>
  <PresentationFormat>Custom</PresentationFormat>
  <Paragraphs>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It's a fact.  Selling courses online is a great business model. </vt:lpstr>
      <vt:lpstr>But the problem is getting your course setup and ready for consumption. </vt:lpstr>
      <vt:lpstr>There are a variety of solutions to creating a learning environment for your customers. </vt:lpstr>
      <vt:lpstr>These range from $97/month SaaS platforms all the way to Wordpress plugins. </vt:lpstr>
      <vt:lpstr>The truth is that not everyone wants to be stuck with an online platform they don’t own. </vt:lpstr>
      <vt:lpstr>What if there was a way to setup your online courses on your WordPress site? </vt:lpstr>
      <vt:lpstr>A site that you own?  </vt:lpstr>
      <vt:lpstr>Announcing The Brand New, 8 Part, Step By Step Video Course </vt:lpstr>
      <vt:lpstr>"Finally, Learn How To Setup an Engaging Online Course On Your WordPress Site… Starting Today" </vt:lpstr>
      <vt:lpstr>This specific training course was designed to help you watch over my shoulder, step-by-step, click by click, to ensure that you are able to successfully and effectively setup your online course on your WordPress site. 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Sandy Mendoza</cp:lastModifiedBy>
  <cp:revision>19</cp:revision>
  <dcterms:created xsi:type="dcterms:W3CDTF">2015-08-03T20:24:17Z</dcterms:created>
  <dcterms:modified xsi:type="dcterms:W3CDTF">2019-06-27T14:35:10Z</dcterms:modified>
</cp:coreProperties>
</file>