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1" r:id="rId14"/>
    <p:sldId id="302" r:id="rId15"/>
    <p:sldId id="264" r:id="rId16"/>
    <p:sldId id="300" r:id="rId17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3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0"/>
    <p:restoredTop sz="93867"/>
  </p:normalViewPr>
  <p:slideViewPr>
    <p:cSldViewPr snapToGrid="0" snapToObjects="1">
      <p:cViewPr>
        <p:scale>
          <a:sx n="60" d="100"/>
          <a:sy n="60" d="100"/>
        </p:scale>
        <p:origin x="1392" y="912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5/29/18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If you’ve ever wondered why your visitors keep leaving your WordPress site and why you’re not ranking in the search engine… it’s most likely due to a few factors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So, if you think of it from that standpoint and you adjust the user experience to be the best it can be, you will actually win the Google search engine game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And that is how you kill two birds with one stone, or in other words win in both areas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Of course, we could talk theory all day long, but the way you’ll succeed is by understanding how to implement this in practical terms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/>
              <a:t>"Finally, Discover How to Speed Up Your WordPress Sites So That Your Visitors Can Get a Better User Experience Which Will Give You Higher Search Engine Rankings... Starting Today</a:t>
            </a:r>
            <a:r>
              <a:rPr lang="en-US" sz="3600" dirty="0" smtClean="0"/>
              <a:t>!”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08413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/>
              <a:t>These methods have been working for the last decade.  There's no theory here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004" y="2060904"/>
            <a:ext cx="5730919" cy="4080038"/>
          </a:xfrm>
        </p:spPr>
        <p:txBody>
          <a:bodyPr>
            <a:norm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US" sz="2400" dirty="0"/>
              <a:t>Video #1: Introduction and Getting </a:t>
            </a:r>
            <a:r>
              <a:rPr lang="en-US" sz="2400" dirty="0" smtClean="0"/>
              <a:t>Started</a:t>
            </a:r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</a:t>
            </a:r>
            <a:r>
              <a:rPr lang="en-US" sz="2400" dirty="0"/>
              <a:t>#2: Advantages of Fast Site </a:t>
            </a:r>
            <a:r>
              <a:rPr lang="en-US" sz="2400" dirty="0" smtClean="0"/>
              <a:t>Speed</a:t>
            </a:r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</a:t>
            </a:r>
            <a:r>
              <a:rPr lang="en-US" sz="2400" dirty="0"/>
              <a:t>#3: Reasons Why Your Site Is </a:t>
            </a:r>
            <a:r>
              <a:rPr lang="en-US" sz="2400" dirty="0" smtClean="0"/>
              <a:t>Slow</a:t>
            </a:r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</a:t>
            </a:r>
            <a:r>
              <a:rPr lang="en-US" sz="2400" dirty="0"/>
              <a:t>#4: Too Much in Your </a:t>
            </a:r>
            <a:r>
              <a:rPr lang="en-US" sz="2400" dirty="0" smtClean="0"/>
              <a:t>Site</a:t>
            </a:r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</a:t>
            </a:r>
            <a:r>
              <a:rPr lang="en-US" sz="2400" dirty="0"/>
              <a:t>#5: Is Your Web Hosting Slowing You Down?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9923" y="2037827"/>
            <a:ext cx="5132096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US" dirty="0"/>
              <a:t>Video #6: Image </a:t>
            </a:r>
            <a:r>
              <a:rPr lang="en-US" dirty="0" smtClean="0"/>
              <a:t>Optimization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#7: Parasite </a:t>
            </a:r>
            <a:r>
              <a:rPr lang="en-US" dirty="0" smtClean="0"/>
              <a:t>Protection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#8: WordPress </a:t>
            </a:r>
            <a:r>
              <a:rPr lang="en-US" dirty="0" smtClean="0"/>
              <a:t>Caching</a:t>
            </a:r>
          </a:p>
          <a:p>
            <a:pPr lvl="1"/>
            <a:r>
              <a:rPr lang="en-US" dirty="0" smtClean="0"/>
              <a:t>Video </a:t>
            </a:r>
            <a:r>
              <a:rPr lang="en-US" dirty="0"/>
              <a:t>#9: Content Delivery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GRAB THIS VIDEO COURSE AND SPEED UP YOUR WORDPRESS SITES.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One of the many factors include how fast your website loads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If you think about it, as information becomes easier and easier to access within seconds, the human patience has decreased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When the internet was first released and people were using dial-up modems to connect online, many were just happy to get access to data from the world wide web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But as the internet speeds got faster, the demand for data increased and people’s patience became shorter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As people’s patience becomes shorter, so too does their patience for your site load speed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It just makes sense when you look at it that way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While we could discuss 100’s of variables, it’s best to start with one that everyone faces – which is website load speed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5174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Your goal at the end of the day is to keep your visitors on your site longer.  This also helps your Google and other search engine rankings as well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411</Words>
  <Application>Microsoft Macintosh PowerPoint</Application>
  <PresentationFormat>Custom</PresentationFormat>
  <Paragraphs>25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Calibri</vt:lpstr>
      <vt:lpstr>Arial</vt:lpstr>
      <vt:lpstr>Office Theme</vt:lpstr>
      <vt:lpstr>If you’ve ever wondered why your visitors keep leaving your WordPress site and why you’re not ranking in the search engine… it’s most likely due to a few factors.</vt:lpstr>
      <vt:lpstr>One of the many factors include how fast your website loads.</vt:lpstr>
      <vt:lpstr>If you think about it, as information becomes easier and easier to access within seconds, the human patience has decreased.</vt:lpstr>
      <vt:lpstr>When the internet was first released and people were using dial-up modems to connect online, many were just happy to get access to data from the world wide web.</vt:lpstr>
      <vt:lpstr>But as the internet speeds got faster, the demand for data increased and people’s patience became shorter.</vt:lpstr>
      <vt:lpstr>As people’s patience becomes shorter, so too does their patience for your site load speed.</vt:lpstr>
      <vt:lpstr>It just makes sense when you look at it that way.</vt:lpstr>
      <vt:lpstr>While we could discuss 100’s of variables, it’s best to start with one that everyone faces – which is website load speed.</vt:lpstr>
      <vt:lpstr>Your goal at the end of the day is to keep your visitors on your site longer.  This also helps your Google and other search engine rankings as well.</vt:lpstr>
      <vt:lpstr>So, if you think of it from that standpoint and you adjust the user experience to be the best it can be, you will actually win the Google search engine game.</vt:lpstr>
      <vt:lpstr>And that is how you kill two birds with one stone, or in other words win in both areas.</vt:lpstr>
      <vt:lpstr>Of course, we could talk theory all day long, but the way you’ll succeed is by understanding how to implement this in practical terms.</vt:lpstr>
      <vt:lpstr>"Finally, Discover How to Speed Up Your WordPress Sites So That Your Visitors Can Get a Better User Experience Which Will Give You Higher Search Engine Rankings... Starting Today!”</vt:lpstr>
      <vt:lpstr>These methods have been working for the last decade.  There's no theory here!</vt:lpstr>
      <vt:lpstr>PowerPoint Presentation</vt:lpstr>
      <vt:lpstr>GRAB THIS VIDEO COURSE AND SPEED UP YOUR WORDPRESS SITES.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Microsoft Office User</cp:lastModifiedBy>
  <cp:revision>27</cp:revision>
  <dcterms:created xsi:type="dcterms:W3CDTF">2015-08-03T20:24:17Z</dcterms:created>
  <dcterms:modified xsi:type="dcterms:W3CDTF">2018-05-29T09:44:42Z</dcterms:modified>
</cp:coreProperties>
</file>