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GB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GB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GB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GB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GB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 cap="all">
                <a:latin typeface="Arial"/>
              </a:rPr>
              <a:t>Click to edit the title text format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Click to edit the outline text format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Second Outline Level</a:t>
            </a:r>
            <a:endParaRPr b="0" lang="en-GB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 Narrow"/>
              </a:rPr>
              <a:t>Third Outline Level</a:t>
            </a:r>
            <a:endParaRPr b="0" lang="en-GB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 Narrow"/>
              </a:rPr>
              <a:t>Fourth Outline Level</a:t>
            </a:r>
            <a:endParaRPr b="0" lang="en-GB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Fifth Outline Level</a:t>
            </a:r>
            <a:endParaRPr b="0" lang="en-GB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Sixth Outline Level</a:t>
            </a:r>
            <a:endParaRPr b="0" lang="en-GB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 Narrow"/>
              </a:rPr>
              <a:t>Seventh Outline Level</a:t>
            </a:r>
            <a:endParaRPr b="0" lang="en-GB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5691C2B9-EB59-463F-9347-465624CF5051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8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8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8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8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800" spc="-1" strike="noStrike">
                <a:solidFill>
                  <a:srgbClr val="ffffff"/>
                </a:solidFill>
                <a:latin typeface="Arial Black"/>
              </a:rPr>
              <a:t>5 Strategies for Building a Bigger Email List</a:t>
            </a:r>
            <a:endParaRPr b="0" lang="en-GB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285200"/>
            <a:ext cx="9071640" cy="309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reiterate: this is a direct line.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you are not reliant on a third party like Google or Facebook to connect you with your audience.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you can reach them anytime, anywhere.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504000" y="1285200"/>
            <a:ext cx="9071640" cy="309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reiterate: this is a direct line.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you are not reliant on a third party like Google or Facebook to connect you with your audience.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you can reach them anytime, anywhere.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And it means that you can’t have your account deleted overnight and almost instantly lose all of the hard work you’ve put in.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" descr=""/>
          <p:cNvPicPr/>
          <p:nvPr/>
        </p:nvPicPr>
        <p:blipFill>
          <a:blip r:embed="rId1"/>
          <a:stretch/>
        </p:blipFill>
        <p:spPr>
          <a:xfrm>
            <a:off x="-120600" y="0"/>
            <a:ext cx="10344600" cy="6896520"/>
          </a:xfrm>
          <a:prstGeom prst="rect">
            <a:avLst/>
          </a:prstGeom>
          <a:ln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Build an Engaging Brand</a:t>
            </a:r>
            <a:endParaRPr b="0" lang="en-GB" sz="3600" spc="-1" strike="noStrike" cap="all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Build an Engaging Brand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Incentives, forms with red submit buttons, and all those other tricks are going to work to some extent.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3600" spc="-1" strike="noStrike" cap="all">
                <a:latin typeface="Arial"/>
              </a:rPr>
              <a:t>Build an Engaging Brand</a:t>
            </a:r>
            <a:endParaRPr b="0" lang="en-GB" sz="3600" spc="-1" strike="noStrike" cap="all"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Incentives, forms with red submit buttons, and all those other tricks are going to work to some extent.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But none of it is worth a dime if you don’t offer a unique and engaging form of content that people can really connect to.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504000" y="1215360"/>
            <a:ext cx="9071640" cy="3239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absolutely essential!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215360"/>
            <a:ext cx="9071640" cy="3239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absolutely essential!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your content doesn’t stand out to your audience, then you won’t give them a reason to want to follow you.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215360"/>
            <a:ext cx="9071640" cy="3239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This is absolutely essential!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If your content doesn’t stand out to your audience, then you won’t give them a reason to want to follow you.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Think of your website or your blog as a movement and make sure it’s something that people just can’t get  enough of!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Ask for Shares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4410360" y="59760"/>
            <a:ext cx="5669640" cy="5669640"/>
          </a:xfrm>
          <a:prstGeom prst="rect">
            <a:avLst/>
          </a:prstGeom>
          <a:ln>
            <a:noFill/>
          </a:ln>
        </p:spPr>
      </p:pic>
      <p:pic>
        <p:nvPicPr>
          <p:cNvPr id="81" name="" descr=""/>
          <p:cNvPicPr/>
          <p:nvPr/>
        </p:nvPicPr>
        <p:blipFill>
          <a:blip r:embed="rId2"/>
          <a:stretch/>
        </p:blipFill>
        <p:spPr>
          <a:xfrm>
            <a:off x="0" y="0"/>
            <a:ext cx="566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" descr=""/>
          <p:cNvPicPr/>
          <p:nvPr/>
        </p:nvPicPr>
        <p:blipFill>
          <a:blip r:embed="rId1"/>
          <a:stretch/>
        </p:blipFill>
        <p:spPr>
          <a:xfrm>
            <a:off x="-192240" y="92520"/>
            <a:ext cx="10488240" cy="5642640"/>
          </a:xfrm>
          <a:prstGeom prst="rect">
            <a:avLst/>
          </a:prstGeom>
          <a:ln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So ask your audience to forward your content and you can gain some more growth that way.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Deliver Value</a:t>
            </a:r>
            <a:endParaRPr b="0" lang="en-GB" sz="4400" spc="-1" strike="noStrike" cap="all"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Deliver Value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504000" y="1401840"/>
            <a:ext cx="9071640" cy="2866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Again, many people don’t recognize the inherent value in email, which leads them to produce relatively bland and empty campaigns.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Deliver Value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19" name="TextShape 2"/>
          <p:cNvSpPr txBox="1"/>
          <p:nvPr/>
        </p:nvSpPr>
        <p:spPr>
          <a:xfrm>
            <a:off x="504000" y="1401840"/>
            <a:ext cx="9071640" cy="2866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Again, many people don’t recognize the inherent value in email, which leads them to produce relatively bland and empty campaigns.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Instead, make sure that each one of your emails offers something worthwhile to your audience.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GB" sz="4400" spc="-1" strike="noStrike" cap="all">
                <a:latin typeface="Arial"/>
              </a:rPr>
              <a:t>Deliver Value</a:t>
            </a:r>
            <a:endParaRPr b="0" lang="en-GB" sz="4400" spc="-1" strike="noStrike" cap="all">
              <a:latin typeface="Arial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504000" y="1401840"/>
            <a:ext cx="9071640" cy="2866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Again, many people don’t recognize the inherent value in email, which leads them to produce relatively bland and empty campaigns.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Instead, make sure that each one of your emails offers something worthwhile to your audience.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a tip, something entertaining, news, or discounts.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Give Away a Post-Incentive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" descr=""/>
          <p:cNvPicPr/>
          <p:nvPr/>
        </p:nvPicPr>
        <p:blipFill>
          <a:blip r:embed="rId1"/>
          <a:stretch/>
        </p:blipFill>
        <p:spPr>
          <a:xfrm>
            <a:off x="-264600" y="0"/>
            <a:ext cx="10632600" cy="7088400"/>
          </a:xfrm>
          <a:prstGeom prst="rect">
            <a:avLst/>
          </a:prstGeom>
          <a:ln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While this can be a successful strategy, you mustn’t forget the loyal fans who are already subscribed!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504000" y="1546560"/>
            <a:ext cx="9071640" cy="2576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While this can be a successful strategy, you mustn’t forget the loyal fans who are already subscribed!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In other words: giving away a free gift to your current subscribers is a brilliant way to re-engage them with    your content.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336680"/>
            <a:ext cx="9071640" cy="29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Many of us struggle to understand the relevance of mailing lists due to the simple, text-based nature of emails.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Offer a Service or Tool on Your Site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consider offering a tool or service on your site.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consider offering a tool or service on your site.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That might be a calorie calculator, a fun questionnaire, or a meme generator. 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Finally, consider offering a tool or service on your site.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That might be a calorie calculator, a fun questionnaire, or a meme generator.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Whatever the case, people are used to handing over their details in order to access these kinds of features, and so this is an excellent way to obtain contact details.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4000" spc="-1" strike="noStrike">
                <a:solidFill>
                  <a:srgbClr val="000000"/>
                </a:solidFill>
                <a:latin typeface="Arial"/>
              </a:rPr>
              <a:t>Just remember to be explicit about how you intend to use their email.</a:t>
            </a:r>
            <a:endParaRPr b="0" lang="en-GB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336680"/>
            <a:ext cx="9071640" cy="29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Many of us struggle to understand the relevance of mailing lists due to the simple, text-based nature of emails. </a:t>
            </a:r>
            <a:endParaRPr b="0" lang="en-GB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But if you listen to the biggest influencers and creators in any niche, they will tell you that email is </a:t>
            </a:r>
            <a:r>
              <a:rPr b="0" i="1" lang="en-GB" sz="3200" spc="-1" strike="noStrike">
                <a:latin typeface="Arial Narrow"/>
              </a:rPr>
              <a:t>fundamental</a:t>
            </a:r>
            <a:r>
              <a:rPr b="0" lang="en-GB" sz="3200" spc="-1" strike="noStrike">
                <a:latin typeface="Arial Narrow"/>
              </a:rPr>
              <a:t> to their success.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504000" y="1607400"/>
            <a:ext cx="9071640" cy="2455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 reason for this is simple:</a:t>
            </a:r>
            <a:endParaRPr b="0" lang="en-GB" sz="32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504000" y="1607400"/>
            <a:ext cx="9071640" cy="2455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 reason for this is simple: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People only sign up to mailing lists if they are already highly engaged with your content.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1607400"/>
            <a:ext cx="9071640" cy="2455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 Narrow"/>
              </a:rPr>
              <a:t>The reason for this is simple:</a:t>
            </a:r>
            <a:endParaRPr b="0" lang="en-GB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People only sign up to mailing lists if they are already highly engaged with your content. </a:t>
            </a:r>
            <a:endParaRPr b="0" lang="en-GB" sz="28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 Narrow"/>
              </a:rPr>
              <a:t>This is a direct line to the people who WANT to hear from you and who WILL buy from you.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04000" y="1285200"/>
            <a:ext cx="9071640" cy="309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reiterate: this is a direct line.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GB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285200"/>
            <a:ext cx="9071640" cy="309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To reiterate: this is a direct line. </a:t>
            </a:r>
            <a:endParaRPr b="0" lang="en-GB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800" spc="-1" strike="noStrike">
                <a:latin typeface="Arial Narrow"/>
              </a:rPr>
              <a:t>That means you are not reliant on a third party like Google or Facebook to connect you with your audience. </a:t>
            </a:r>
            <a:endParaRPr b="0" lang="en-GB" sz="28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2020-05-22T05:47:09Z</dcterms:modified>
  <cp:revision>7</cp:revision>
  <dc:subject/>
  <dc:title/>
</cp:coreProperties>
</file>