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21.png" ContentType="image/png"/>
  <Override PartName="/ppt/media/image6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24.jpeg" ContentType="image/jpeg"/>
  <Override PartName="/ppt/media/image17.png" ContentType="image/png"/>
  <Override PartName="/ppt/media/image18.jpeg" ContentType="image/jpeg"/>
  <Override PartName="/ppt/media/image19.jpeg" ContentType="image/jpeg"/>
  <Override PartName="/ppt/media/image20.jpeg" ContentType="image/jpeg"/>
  <Override PartName="/ppt/media/image22.jpeg" ContentType="image/jpeg"/>
  <Override PartName="/ppt/media/image23.png" ContentType="image/pn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GB" sz="4400" spc="-1" strike="noStrike" cap="small">
                <a:solidFill>
                  <a:srgbClr val="000099"/>
                </a:solidFill>
                <a:latin typeface="Arial"/>
              </a:rPr>
              <a:t>Click to edit the title text format</a:t>
            </a:r>
            <a:endParaRPr b="0" lang="en-GB" sz="4400" spc="-1" strike="noStrike" cap="small">
              <a:solidFill>
                <a:srgbClr val="000099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solidFill>
                  <a:srgbClr val="000099"/>
                </a:solidFill>
                <a:latin typeface="Arial Narrow"/>
              </a:rPr>
              <a:t>Click to edit the outline text format</a:t>
            </a:r>
            <a:endParaRPr b="0" lang="en-GB" sz="3200" spc="-1" strike="noStrike">
              <a:solidFill>
                <a:srgbClr val="000099"/>
              </a:solidFill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solidFill>
                  <a:srgbClr val="000099"/>
                </a:solidFill>
                <a:latin typeface="Arial Narrow"/>
              </a:rPr>
              <a:t>Second Outline Level</a:t>
            </a:r>
            <a:endParaRPr b="0" lang="en-GB" sz="2800" spc="-1" strike="noStrike">
              <a:solidFill>
                <a:srgbClr val="000099"/>
              </a:solidFill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solidFill>
                  <a:srgbClr val="000099"/>
                </a:solidFill>
                <a:latin typeface="Arial Narrow"/>
              </a:rPr>
              <a:t>Third Outline Level</a:t>
            </a:r>
            <a:endParaRPr b="0" lang="en-GB" sz="2400" spc="-1" strike="noStrike">
              <a:solidFill>
                <a:srgbClr val="000099"/>
              </a:solidFill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Fourth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Fifth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GB" sz="4400" spc="-1" strike="noStrike" cap="all">
                <a:latin typeface="Arial"/>
              </a:rPr>
              <a:t>Click to edit the title text format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Click to edit the outline text format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Second Outline Level</a:t>
            </a:r>
            <a:endParaRPr b="0" lang="en-GB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latin typeface="Arial Narrow"/>
              </a:rPr>
              <a:t>Third Outline Level</a:t>
            </a:r>
            <a:endParaRPr b="0" lang="en-GB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latin typeface="Arial Narrow"/>
              </a:rPr>
              <a:t>Fourth Outline Level</a:t>
            </a:r>
            <a:endParaRPr b="0" lang="en-GB" sz="2000" spc="-1" strike="noStrike"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Fifth Outline Level</a:t>
            </a:r>
            <a:endParaRPr b="0" lang="en-GB" sz="2000" spc="-1" strike="noStrike"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Sixth Outline Level</a:t>
            </a:r>
            <a:endParaRPr b="0" lang="en-GB" sz="2000" spc="-1" strike="noStrike"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Seventh Outline Level</a:t>
            </a:r>
            <a:endParaRPr b="0" lang="en-GB" sz="2000" spc="-1" strike="noStrike">
              <a:latin typeface="Arial Narrow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GB" sz="1400" spc="-1" strike="noStrike">
                <a:latin typeface="Times New Roman"/>
              </a:rPr>
              <a:t>&lt;date/time&gt;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GB" sz="1400" spc="-1" strike="noStrike">
                <a:latin typeface="Times New Roman"/>
              </a:rPr>
              <a:t>&lt;footer&gt;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FE0EDEAB-AE65-4696-A616-D24B599A2076}" type="slidenum">
              <a:rPr b="0" lang="en-GB" sz="1400" spc="-1" strike="noStrike">
                <a:latin typeface="Times New Roman"/>
              </a:rPr>
              <a:t>&lt;number&gt;</a:t>
            </a:fld>
            <a:endParaRPr b="0" lang="en-GB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16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16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5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5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5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5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8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800" spc="-1" strike="noStrike">
                <a:solidFill>
                  <a:srgbClr val="ffffff"/>
                </a:solidFill>
                <a:latin typeface="Arial Black"/>
              </a:rPr>
              <a:t>How to Research Highly Searched Keywords for Your Next Blog Post</a:t>
            </a:r>
            <a:endParaRPr b="0" lang="en-GB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3" name="TextShape 2"/>
          <p:cNvSpPr txBox="1"/>
          <p:nvPr/>
        </p:nvSpPr>
        <p:spPr>
          <a:xfrm>
            <a:off x="504000" y="1672920"/>
            <a:ext cx="9071640" cy="23245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If you don’t do any SEO and you don’t have a massively engaged social media following, then there is almost no point in writing the article…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5" name="TextShape 2"/>
          <p:cNvSpPr txBox="1"/>
          <p:nvPr/>
        </p:nvSpPr>
        <p:spPr>
          <a:xfrm>
            <a:off x="504000" y="1672920"/>
            <a:ext cx="9071640" cy="23245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If you don’t do any SEO and you don’t have a massively engaged social media following, then there is almost no point in writing the article…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Because no one can read it!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504000" y="1406520"/>
            <a:ext cx="9071640" cy="2856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And even if you can get a big audience from your social media sharing initially, it’s SEO that will give your post evergreen potential. 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9" name="TextShape 2"/>
          <p:cNvSpPr txBox="1"/>
          <p:nvPr/>
        </p:nvSpPr>
        <p:spPr>
          <a:xfrm>
            <a:off x="504000" y="1406520"/>
            <a:ext cx="9071640" cy="2856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And even if you can get a big audience from your social media sharing initially, it’s SEO that will give your post evergreen potential.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That means people will keep finding it for years to come, and you’ll keep making money from it!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1" name="TextShape 2"/>
          <p:cNvSpPr txBox="1"/>
          <p:nvPr/>
        </p:nvSpPr>
        <p:spPr>
          <a:xfrm>
            <a:off x="504000" y="1882800"/>
            <a:ext cx="9071640" cy="1904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900" spc="-1" strike="noStrike">
                <a:latin typeface="Arial Narrow"/>
              </a:rPr>
              <a:t>But enough beating around the bush.</a:t>
            </a:r>
            <a:endParaRPr b="0" lang="en-GB" sz="3900" spc="-1" strike="noStrike">
              <a:latin typeface="Arial Narrow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3" name="TextShape 2"/>
          <p:cNvSpPr txBox="1"/>
          <p:nvPr/>
        </p:nvSpPr>
        <p:spPr>
          <a:xfrm>
            <a:off x="504000" y="1882800"/>
            <a:ext cx="9071640" cy="1904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900" spc="-1" strike="noStrike">
                <a:latin typeface="Arial Narrow"/>
              </a:rPr>
              <a:t>But enough beating around the bush.</a:t>
            </a:r>
            <a:endParaRPr b="0" lang="en-GB" sz="39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900" spc="-1" strike="noStrike">
                <a:latin typeface="Arial Narrow"/>
              </a:rPr>
              <a:t>How do you go about researching the keywords and terms that people will search for?</a:t>
            </a:r>
            <a:endParaRPr b="0" lang="en-GB" sz="3900" spc="-1" strike="noStrike">
              <a:latin typeface="Arial Narrow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" descr=""/>
          <p:cNvPicPr/>
          <p:nvPr/>
        </p:nvPicPr>
        <p:blipFill>
          <a:blip r:embed="rId1"/>
          <a:stretch/>
        </p:blipFill>
        <p:spPr>
          <a:xfrm>
            <a:off x="11880" y="108720"/>
            <a:ext cx="10079640" cy="5459400"/>
          </a:xfrm>
          <a:prstGeom prst="rect">
            <a:avLst/>
          </a:prstGeom>
          <a:ln>
            <a:noFill/>
          </a:ln>
        </p:spPr>
      </p:pic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6" name="TextShape 2"/>
          <p:cNvSpPr txBox="1"/>
          <p:nvPr/>
        </p:nvSpPr>
        <p:spPr>
          <a:xfrm>
            <a:off x="504000" y="1546560"/>
            <a:ext cx="9071640" cy="2576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4000" spc="-1" strike="noStrike">
                <a:latin typeface="Arial Narrow"/>
              </a:rPr>
              <a:t>Keyworldtool.io is just one example of a premium keyword tool.</a:t>
            </a:r>
            <a:endParaRPr b="0" lang="en-GB" sz="4000" spc="-1" strike="noStrike">
              <a:latin typeface="Arial Narrow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8" name="TextShape 2"/>
          <p:cNvSpPr txBox="1"/>
          <p:nvPr/>
        </p:nvSpPr>
        <p:spPr>
          <a:xfrm>
            <a:off x="504000" y="1546560"/>
            <a:ext cx="9071640" cy="2576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4000" spc="-1" strike="noStrike">
                <a:latin typeface="Arial Narrow"/>
              </a:rPr>
              <a:t>Keyworldtool.io is just one example of a premium keyword tool. </a:t>
            </a:r>
            <a:endParaRPr b="0" lang="en-GB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4000" spc="-1" strike="noStrike">
                <a:latin typeface="Arial Narrow"/>
              </a:rPr>
              <a:t>It is not cheap, and may be outside the budget of many smaller entrepreneurs.</a:t>
            </a:r>
            <a:endParaRPr b="0" lang="en-GB" sz="4000" spc="-1" strike="noStrike">
              <a:latin typeface="Arial Narrow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0" name="TextShape 2"/>
          <p:cNvSpPr txBox="1"/>
          <p:nvPr/>
        </p:nvSpPr>
        <p:spPr>
          <a:xfrm>
            <a:off x="504000" y="1490760"/>
            <a:ext cx="4426920" cy="2688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To that end, you can make do with Google’s Keyword Tool.</a:t>
            </a:r>
            <a:endParaRPr b="0" lang="en-GB" sz="2800" spc="-1" strike="noStrike">
              <a:latin typeface="Arial Narrow"/>
            </a:endParaRPr>
          </a:p>
        </p:txBody>
      </p:sp>
      <p:pic>
        <p:nvPicPr>
          <p:cNvPr id="111" name="" descr=""/>
          <p:cNvPicPr/>
          <p:nvPr/>
        </p:nvPicPr>
        <p:blipFill>
          <a:blip r:embed="rId2"/>
          <a:stretch/>
        </p:blipFill>
        <p:spPr>
          <a:xfrm>
            <a:off x="5721840" y="1190880"/>
            <a:ext cx="3288240" cy="3288240"/>
          </a:xfrm>
          <a:prstGeom prst="rect">
            <a:avLst/>
          </a:prstGeom>
          <a:ln>
            <a:noFill/>
          </a:ln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" descr=""/>
          <p:cNvPicPr/>
          <p:nvPr/>
        </p:nvPicPr>
        <p:blipFill>
          <a:blip r:embed="rId1"/>
          <a:stretch/>
        </p:blipFill>
        <p:spPr>
          <a:xfrm>
            <a:off x="887400" y="64800"/>
            <a:ext cx="8328600" cy="5547600"/>
          </a:xfrm>
          <a:prstGeom prst="rect">
            <a:avLst/>
          </a:prstGeom>
          <a:ln>
            <a:noFill/>
          </a:ln>
        </p:spPr>
      </p:pic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3" name="TextShape 2"/>
          <p:cNvSpPr txBox="1"/>
          <p:nvPr/>
        </p:nvSpPr>
        <p:spPr>
          <a:xfrm>
            <a:off x="504000" y="1490760"/>
            <a:ext cx="4426920" cy="2688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To that end, you can make do with Google’s Keyword Tool.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This is a free option, though it is significantly less powerful and hides a lot of data from the user.</a:t>
            </a:r>
            <a:endParaRPr b="0" lang="en-GB" sz="2800" spc="-1" strike="noStrike">
              <a:latin typeface="Arial Narrow"/>
            </a:endParaRPr>
          </a:p>
        </p:txBody>
      </p:sp>
      <p:pic>
        <p:nvPicPr>
          <p:cNvPr id="114" name="" descr=""/>
          <p:cNvPicPr/>
          <p:nvPr/>
        </p:nvPicPr>
        <p:blipFill>
          <a:blip r:embed="rId2"/>
          <a:stretch/>
        </p:blipFill>
        <p:spPr>
          <a:xfrm>
            <a:off x="5721840" y="1190880"/>
            <a:ext cx="3288240" cy="3288240"/>
          </a:xfrm>
          <a:prstGeom prst="rect">
            <a:avLst/>
          </a:prstGeom>
          <a:ln>
            <a:noFill/>
          </a:ln>
        </p:spPr>
      </p:pic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6" name="TextShape 2"/>
          <p:cNvSpPr txBox="1"/>
          <p:nvPr/>
        </p:nvSpPr>
        <p:spPr>
          <a:xfrm>
            <a:off x="504000" y="1425240"/>
            <a:ext cx="9071640" cy="28195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Either way, you will type a keyword that is relevant to the topic of your post into one of these tools, and you’ll then be presented with a number of potential phrases that generate a lot of traffic.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8" name="TextShape 2"/>
          <p:cNvSpPr txBox="1"/>
          <p:nvPr/>
        </p:nvSpPr>
        <p:spPr>
          <a:xfrm>
            <a:off x="504000" y="1425240"/>
            <a:ext cx="9071640" cy="28195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Either way, you will type a keyword that is relevant to the topic of your post into one of these tools, and you’ll then be presented with a number of potential phrases that generate a lot of traffic.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You should then pick one of these and perhaps 2 or 3 related terms.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0" name="TextShape 2"/>
          <p:cNvSpPr txBox="1"/>
          <p:nvPr/>
        </p:nvSpPr>
        <p:spPr>
          <a:xfrm>
            <a:off x="504000" y="1425240"/>
            <a:ext cx="9071640" cy="28195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Either way, you will type a keyword that is relevant to the topic of your post into one of these tools, and you’ll then be presented with a number of potential phrases that generate a lot of traffic.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You should then pick one of these and perhaps 2 or 3 related terms.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But there are a couple of other things to consider…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2" name="TextShape 2"/>
          <p:cNvSpPr txBox="1"/>
          <p:nvPr/>
        </p:nvSpPr>
        <p:spPr>
          <a:xfrm>
            <a:off x="504000" y="1569960"/>
            <a:ext cx="9071640" cy="2530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4000" spc="-1" strike="noStrike">
                <a:latin typeface="Arial Narrow"/>
              </a:rPr>
              <a:t>Firstly: is this term relevant to what you’re writing about?</a:t>
            </a:r>
            <a:endParaRPr b="0" lang="en-GB" sz="4000" spc="-1" strike="noStrike">
              <a:latin typeface="Arial Narrow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4" name="TextShape 2"/>
          <p:cNvSpPr txBox="1"/>
          <p:nvPr/>
        </p:nvSpPr>
        <p:spPr>
          <a:xfrm>
            <a:off x="504000" y="1569960"/>
            <a:ext cx="9071640" cy="2530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4000" spc="-1" strike="noStrike">
                <a:latin typeface="Arial Narrow"/>
              </a:rPr>
              <a:t>Firstly: is this term relevant to what you’re writing about?</a:t>
            </a:r>
            <a:endParaRPr b="0" lang="en-GB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4000" spc="-1" strike="noStrike">
                <a:latin typeface="Arial Narrow"/>
              </a:rPr>
              <a:t>More importantly: does it have the right </a:t>
            </a:r>
            <a:r>
              <a:rPr b="0" i="1" lang="en-GB" sz="4000" spc="-1" strike="noStrike">
                <a:latin typeface="Arial Narrow"/>
              </a:rPr>
              <a:t>intent</a:t>
            </a:r>
            <a:r>
              <a:rPr b="0" lang="en-GB" sz="4000" spc="-1" strike="noStrike">
                <a:latin typeface="Arial Narrow"/>
              </a:rPr>
              <a:t> and does it appeal to your target </a:t>
            </a:r>
            <a:r>
              <a:rPr b="0" i="1" lang="en-GB" sz="4000" spc="-1" strike="noStrike">
                <a:latin typeface="Arial Narrow"/>
              </a:rPr>
              <a:t>audience</a:t>
            </a:r>
            <a:r>
              <a:rPr b="0" lang="en-GB" sz="4000" spc="-1" strike="noStrike">
                <a:latin typeface="Arial Narrow"/>
              </a:rPr>
              <a:t>.</a:t>
            </a:r>
            <a:endParaRPr b="0" lang="en-GB" sz="4000" spc="-1" strike="noStrike">
              <a:latin typeface="Arial Narrow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6" name="TextShape 2"/>
          <p:cNvSpPr txBox="1"/>
          <p:nvPr/>
        </p:nvSpPr>
        <p:spPr>
          <a:xfrm>
            <a:off x="504000" y="1327320"/>
            <a:ext cx="9071640" cy="3015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Intent is an extremely important and often misunderstood concept in SEO.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8" name="TextShape 2"/>
          <p:cNvSpPr txBox="1"/>
          <p:nvPr/>
        </p:nvSpPr>
        <p:spPr>
          <a:xfrm>
            <a:off x="504000" y="1327320"/>
            <a:ext cx="9071640" cy="3015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Intent is an extremely important and often misunderstood concept in SEO.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This means considering WHY someone is using the phrase, and what you can discern about the type of person who does.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30" name="TextShape 2"/>
          <p:cNvSpPr txBox="1"/>
          <p:nvPr/>
        </p:nvSpPr>
        <p:spPr>
          <a:xfrm>
            <a:off x="504000" y="1327320"/>
            <a:ext cx="9071640" cy="3015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Intent is an extremely important and often misunderstood concept in SEO.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This means considering WHY someone is using the phrase, and what you can discern about the type of person who does.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Are they looking to buy something?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32" name="TextShape 2"/>
          <p:cNvSpPr txBox="1"/>
          <p:nvPr/>
        </p:nvSpPr>
        <p:spPr>
          <a:xfrm>
            <a:off x="504000" y="1327320"/>
            <a:ext cx="9071640" cy="3015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Intent is an extremely important and often misunderstood concept in SEO.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This means considering WHY someone is using the phrase, and what you can discern about the type of person who does.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Are they looking to buy something?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Do they want quick information or a longer deep-dive?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" descr=""/>
          <p:cNvPicPr/>
          <p:nvPr/>
        </p:nvPicPr>
        <p:blipFill>
          <a:blip r:embed="rId1"/>
          <a:stretch/>
        </p:blipFill>
        <p:spPr>
          <a:xfrm>
            <a:off x="-192600" y="-660600"/>
            <a:ext cx="10488600" cy="6998040"/>
          </a:xfrm>
          <a:prstGeom prst="rect">
            <a:avLst/>
          </a:prstGeom>
          <a:ln>
            <a:noFill/>
          </a:ln>
        </p:spPr>
      </p:pic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34" name="TextShape 2"/>
          <p:cNvSpPr txBox="1"/>
          <p:nvPr/>
        </p:nvSpPr>
        <p:spPr>
          <a:xfrm>
            <a:off x="504000" y="1443960"/>
            <a:ext cx="9071640" cy="2782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4000" spc="-1" strike="noStrike">
                <a:latin typeface="Arial Narrow"/>
              </a:rPr>
              <a:t>Does your post deliver?</a:t>
            </a:r>
            <a:endParaRPr b="0" lang="en-GB" sz="4000" spc="-1" strike="noStrike">
              <a:latin typeface="Arial Narrow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36" name="TextShape 2"/>
          <p:cNvSpPr txBox="1"/>
          <p:nvPr/>
        </p:nvSpPr>
        <p:spPr>
          <a:xfrm>
            <a:off x="504000" y="1443960"/>
            <a:ext cx="9071640" cy="2782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4000" spc="-1" strike="noStrike">
                <a:latin typeface="Arial Narrow"/>
              </a:rPr>
              <a:t>Does your post deliver?</a:t>
            </a:r>
            <a:endParaRPr b="0" lang="en-GB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4000" spc="-1" strike="noStrike">
                <a:latin typeface="Arial Narrow"/>
              </a:rPr>
              <a:t>You should also think about the potential geographical implications of that phrase.</a:t>
            </a:r>
            <a:endParaRPr b="0" lang="en-GB" sz="4000" spc="-1" strike="noStrike">
              <a:latin typeface="Arial Narrow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38" name="TextShape 2"/>
          <p:cNvSpPr txBox="1"/>
          <p:nvPr/>
        </p:nvSpPr>
        <p:spPr>
          <a:xfrm>
            <a:off x="504000" y="1443960"/>
            <a:ext cx="9071640" cy="2782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4000" spc="-1" strike="noStrike">
                <a:latin typeface="Arial Narrow"/>
              </a:rPr>
              <a:t>Does your post deliver?</a:t>
            </a:r>
            <a:endParaRPr b="0" lang="en-GB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4000" spc="-1" strike="noStrike">
                <a:latin typeface="Arial Narrow"/>
              </a:rPr>
              <a:t>You should also think about the potential geographical implications of that phrase.</a:t>
            </a:r>
            <a:endParaRPr b="0" lang="en-GB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4000" spc="-1" strike="noStrike">
                <a:latin typeface="Arial Narrow"/>
              </a:rPr>
              <a:t>Are they based locally?</a:t>
            </a:r>
            <a:endParaRPr b="0" lang="en-GB" sz="4000" spc="-1" strike="noStrike">
              <a:latin typeface="Arial Narrow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40" name="TextShape 2"/>
          <p:cNvSpPr txBox="1"/>
          <p:nvPr/>
        </p:nvSpPr>
        <p:spPr>
          <a:xfrm>
            <a:off x="504000" y="1555920"/>
            <a:ext cx="9071640" cy="2558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Finally, think about how much competition is surrounding that keyphrase and whether you are likely to be able to stand out in a crowded market.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42" name="TextShape 2"/>
          <p:cNvSpPr txBox="1"/>
          <p:nvPr/>
        </p:nvSpPr>
        <p:spPr>
          <a:xfrm>
            <a:off x="504000" y="1555920"/>
            <a:ext cx="9071640" cy="2558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Finally, think about how much competition is surrounding that keyphrase and whether you are likely to be able to stand out in a crowded market.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Starting with less popular terms then gradually going for more and more in-demand phrases is a good strategy.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44" name="TextShape 2"/>
          <p:cNvSpPr txBox="1"/>
          <p:nvPr/>
        </p:nvSpPr>
        <p:spPr>
          <a:xfrm>
            <a:off x="504000" y="1649520"/>
            <a:ext cx="9071640" cy="2371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There are many more aspects to researching the best keywords for your posts, but hopefully this presentation has set you off to the best start.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46" name="TextShape 2"/>
          <p:cNvSpPr txBox="1"/>
          <p:nvPr/>
        </p:nvSpPr>
        <p:spPr>
          <a:xfrm>
            <a:off x="504000" y="1649520"/>
            <a:ext cx="9071640" cy="2371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There are many more aspects to researching the best keywords for your posts, but hopefully this presentation has set you off to the best start.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Happy hunting!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504000" y="1326600"/>
            <a:ext cx="9071640" cy="3127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Or let’s put it another way: if you are a huge influencer followed by millions of people who hang off your every word, then there is nothing to stop you from posting about whatever you like.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5" name="TextShape 2"/>
          <p:cNvSpPr txBox="1"/>
          <p:nvPr/>
        </p:nvSpPr>
        <p:spPr>
          <a:xfrm>
            <a:off x="504000" y="1326600"/>
            <a:ext cx="9071640" cy="3127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Or let’s put it another way: if you are a huge influencer followed by millions of people who hang off your every word, then there is nothing to stop you from posting about whatever you like.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You can share opinions as they come to you, and you’ll get an audience.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BUT if you’re like most people and you struggle to find an audience for your content, then you need SEO.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8" name="TextShape 2"/>
          <p:cNvSpPr txBox="1"/>
          <p:nvPr/>
        </p:nvSpPr>
        <p:spPr>
          <a:xfrm>
            <a:off x="504000" y="1537560"/>
            <a:ext cx="9071640" cy="259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SEO – or Search Engine Optimization – is the process of refining what you are writing in order to gain the maximum traction on Google.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0" name="TextShape 2"/>
          <p:cNvSpPr txBox="1"/>
          <p:nvPr/>
        </p:nvSpPr>
        <p:spPr>
          <a:xfrm>
            <a:off x="504000" y="1537560"/>
            <a:ext cx="9071640" cy="259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SEO – or Search Engine Optimization – is the process of refining what you are writing in order to gain the maximum traction on Google.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More specifically, it means identifying terms (called keywords) that people search for regularly.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" descr=""/>
          <p:cNvPicPr/>
          <p:nvPr/>
        </p:nvPicPr>
        <p:blipFill>
          <a:blip r:embed="rId1"/>
          <a:stretch/>
        </p:blipFill>
        <p:spPr>
          <a:xfrm>
            <a:off x="0" y="-812520"/>
            <a:ext cx="10056600" cy="6704280"/>
          </a:xfrm>
          <a:prstGeom prst="rect">
            <a:avLst/>
          </a:prstGeom>
          <a:ln>
            <a:noFill/>
          </a:ln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2020-05-19T15:03:18Z</dcterms:created>
  <dc:creator/>
  <dc:description/>
  <dc:language>en-GB</dc:language>
  <cp:lastModifiedBy/>
  <dcterms:modified xsi:type="dcterms:W3CDTF">2020-05-22T12:31:12Z</dcterms:modified>
  <cp:revision>33</cp:revision>
  <dc:subject/>
  <dc:title/>
</cp:coreProperties>
</file>