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media/image9.jpeg" ContentType="image/jpeg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  <Override PartName="/ppt/media/image17.jpeg" ContentType="image/jpeg"/>
  <Override PartName="/ppt/media/image18.jpeg" ContentType="image/jpeg"/>
  <Override PartName="/ppt/media/image19.jpeg" ContentType="image/jpeg"/>
  <Override PartName="/ppt/media/image20.jpeg" ContentType="image/jpeg"/>
  <Override PartName="/ppt/media/image21.jpeg" ContentType="image/jpeg"/>
  <Override PartName="/ppt/media/image22.jpeg" ContentType="image/jpeg"/>
  <Override PartName="/ppt/media/image23.jpeg" ContentType="image/jpeg"/>
  <Override PartName="/ppt/media/image24.jpeg" ContentType="image/jpeg"/>
  <Override PartName="/ppt/media/image25.jpeg" ContentType="image/jpeg"/>
  <Override PartName="/ppt/media/image26.jpeg" ContentType="image/jpeg"/>
  <Override PartName="/ppt/media/image27.jpeg" ContentType="image/jpeg"/>
  <Override PartName="/ppt/media/image28.jpeg" ContentType="image/jpeg"/>
  <Override PartName="/ppt/media/image29.jpeg" ContentType="image/jpeg"/>
  <Override PartName="/ppt/media/image30.png" ContentType="image/png"/>
  <Override PartName="/ppt/media/image31.jpeg" ContentType="image/jpeg"/>
  <Override PartName="/ppt/media/image32.jpeg" ContentType="image/jpeg"/>
  <Override PartName="/ppt/media/image33.jpeg" ContentType="image/jpeg"/>
  <Override PartName="/ppt/media/image34.jpeg" ContentType="image/jpeg"/>
  <Override PartName="/ppt/media/image35.jpeg" ContentType="image/jpeg"/>
  <Override PartName="/ppt/media/image36.jpeg" ContentType="image/jpeg"/>
  <Override PartName="/ppt/media/image37.jpeg" ContentType="image/jpeg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26.xml" ContentType="application/vnd.openxmlformats-officedocument.presentationml.slide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21.xml" ContentType="application/vnd.openxmlformats-officedocument.presentationml.slide+xml"/>
  <Override PartName="/ppt/slides/slide4.xml" ContentType="application/vnd.openxmlformats-officedocument.presentationml.slide+xml"/>
  <Override PartName="/ppt/slides/slide22.xml" ContentType="application/vnd.openxmlformats-officedocument.presentationml.slide+xml"/>
  <Override PartName="/ppt/slides/slide5.xml" ContentType="application/vnd.openxmlformats-officedocument.presentationml.slide+xml"/>
  <Override PartName="/ppt/slides/slide23.xml" ContentType="application/vnd.openxmlformats-officedocument.presentationml.slide+xml"/>
  <Override PartName="/ppt/slides/slide6.xml" ContentType="application/vnd.openxmlformats-officedocument.presentationml.slide+xml"/>
  <Override PartName="/ppt/slides/slide24.xml" ContentType="application/vnd.openxmlformats-officedocument.presentationml.slide+xml"/>
  <Override PartName="/ppt/slides/slide7.xml" ContentType="application/vnd.openxmlformats-officedocument.presentationml.slide+xml"/>
  <Override PartName="/ppt/slides/slide25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_rels/slide9.xml.rels" ContentType="application/vnd.openxmlformats-package.relationships+xml"/>
  <Override PartName="/ppt/slides/_rels/slide35.xml.rels" ContentType="application/vnd.openxmlformats-package.relationships+xml"/>
  <Override PartName="/ppt/slides/_rels/slide1.xml.rels" ContentType="application/vnd.openxmlformats-package.relationships+xml"/>
  <Override PartName="/ppt/slides/_rels/slide36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slides/_rels/slide20.xml.rels" ContentType="application/vnd.openxmlformats-package.relationships+xml"/>
  <Override PartName="/ppt/slides/_rels/slide21.xml.rels" ContentType="application/vnd.openxmlformats-package.relationships+xml"/>
  <Override PartName="/ppt/slides/_rels/slide22.xml.rels" ContentType="application/vnd.openxmlformats-package.relationships+xml"/>
  <Override PartName="/ppt/slides/_rels/slide23.xml.rels" ContentType="application/vnd.openxmlformats-package.relationships+xml"/>
  <Override PartName="/ppt/slides/_rels/slide24.xml.rels" ContentType="application/vnd.openxmlformats-package.relationships+xml"/>
  <Override PartName="/ppt/slides/_rels/slide25.xml.rels" ContentType="application/vnd.openxmlformats-package.relationships+xml"/>
  <Override PartName="/ppt/slides/_rels/slide26.xml.rels" ContentType="application/vnd.openxmlformats-package.relationships+xml"/>
  <Override PartName="/ppt/slides/_rels/slide27.xml.rels" ContentType="application/vnd.openxmlformats-package.relationships+xml"/>
  <Override PartName="/ppt/slides/_rels/slide28.xml.rels" ContentType="application/vnd.openxmlformats-package.relationships+xml"/>
  <Override PartName="/ppt/slides/_rels/slide29.xml.rels" ContentType="application/vnd.openxmlformats-package.relationships+xml"/>
  <Override PartName="/ppt/slides/_rels/slide30.xml.rels" ContentType="application/vnd.openxmlformats-package.relationships+xml"/>
  <Override PartName="/ppt/slides/_rels/slide31.xml.rels" ContentType="application/vnd.openxmlformats-package.relationships+xml"/>
  <Override PartName="/ppt/slides/_rels/slide32.xml.rels" ContentType="application/vnd.openxmlformats-package.relationships+xml"/>
  <Override PartName="/ppt/slides/_rels/slide33.xml.rels" ContentType="application/vnd.openxmlformats-package.relationships+xml"/>
  <Override PartName="/ppt/slides/_rels/slide34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</p:sldIdLst>
  <p:sldSz cx="10080625" cy="567055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26" Type="http://schemas.openxmlformats.org/officeDocument/2006/relationships/slide" Target="slides/slide23.xml"/><Relationship Id="rId27" Type="http://schemas.openxmlformats.org/officeDocument/2006/relationships/slide" Target="slides/slide24.xml"/><Relationship Id="rId28" Type="http://schemas.openxmlformats.org/officeDocument/2006/relationships/slide" Target="slides/slide25.xml"/><Relationship Id="rId29" Type="http://schemas.openxmlformats.org/officeDocument/2006/relationships/slide" Target="slides/slide26.xml"/><Relationship Id="rId30" Type="http://schemas.openxmlformats.org/officeDocument/2006/relationships/slide" Target="slides/slide27.xml"/><Relationship Id="rId31" Type="http://schemas.openxmlformats.org/officeDocument/2006/relationships/slide" Target="slides/slide28.xml"/><Relationship Id="rId32" Type="http://schemas.openxmlformats.org/officeDocument/2006/relationships/slide" Target="slides/slide29.xml"/><Relationship Id="rId33" Type="http://schemas.openxmlformats.org/officeDocument/2006/relationships/slide" Target="slides/slide30.xml"/><Relationship Id="rId34" Type="http://schemas.openxmlformats.org/officeDocument/2006/relationships/slide" Target="slides/slide31.xml"/><Relationship Id="rId35" Type="http://schemas.openxmlformats.org/officeDocument/2006/relationships/slide" Target="slides/slide32.xml"/><Relationship Id="rId36" Type="http://schemas.openxmlformats.org/officeDocument/2006/relationships/slide" Target="slides/slide33.xml"/><Relationship Id="rId37" Type="http://schemas.openxmlformats.org/officeDocument/2006/relationships/slide" Target="slides/slide34.xml"/><Relationship Id="rId38" Type="http://schemas.openxmlformats.org/officeDocument/2006/relationships/slide" Target="slides/slide35.xml"/><Relationship Id="rId39" Type="http://schemas.openxmlformats.org/officeDocument/2006/relationships/slide" Target="slides/slide36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5712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63804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5040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5712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63804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4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49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1640" cy="43884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54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55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5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59" name="PlaceHolder 4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62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63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71" name="PlaceHolder 5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74" name="PlaceHolder 3"/>
          <p:cNvSpPr>
            <a:spLocks noGrp="1"/>
          </p:cNvSpPr>
          <p:nvPr>
            <p:ph type="body"/>
          </p:nvPr>
        </p:nvSpPr>
        <p:spPr>
          <a:xfrm>
            <a:off x="35712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75" name="PlaceHolder 4"/>
          <p:cNvSpPr>
            <a:spLocks noGrp="1"/>
          </p:cNvSpPr>
          <p:nvPr>
            <p:ph type="body"/>
          </p:nvPr>
        </p:nvSpPr>
        <p:spPr>
          <a:xfrm>
            <a:off x="663804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76" name="PlaceHolder 5"/>
          <p:cNvSpPr>
            <a:spLocks noGrp="1"/>
          </p:cNvSpPr>
          <p:nvPr>
            <p:ph type="body"/>
          </p:nvPr>
        </p:nvSpPr>
        <p:spPr>
          <a:xfrm>
            <a:off x="5040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77" name="PlaceHolder 6"/>
          <p:cNvSpPr>
            <a:spLocks noGrp="1"/>
          </p:cNvSpPr>
          <p:nvPr>
            <p:ph type="body"/>
          </p:nvPr>
        </p:nvSpPr>
        <p:spPr>
          <a:xfrm>
            <a:off x="35712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78" name="PlaceHolder 7"/>
          <p:cNvSpPr>
            <a:spLocks noGrp="1"/>
          </p:cNvSpPr>
          <p:nvPr>
            <p:ph type="body"/>
          </p:nvPr>
        </p:nvSpPr>
        <p:spPr>
          <a:xfrm>
            <a:off x="663804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1640" cy="43884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en-GB" sz="4400" spc="-1" strike="noStrike" cap="small">
                <a:solidFill>
                  <a:srgbClr val="000099"/>
                </a:solidFill>
                <a:latin typeface="Arial"/>
              </a:rPr>
              <a:t>Click to edit the title text format</a:t>
            </a:r>
            <a:endParaRPr b="0" lang="en-GB" sz="4400" spc="-1" strike="noStrike" cap="small">
              <a:solidFill>
                <a:srgbClr val="000099"/>
              </a:solidFill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58472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99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solidFill>
                  <a:srgbClr val="000099"/>
                </a:solidFill>
                <a:latin typeface="Arial Narrow"/>
              </a:rPr>
              <a:t>Click to edit the outline text format</a:t>
            </a:r>
            <a:endParaRPr b="0" lang="en-GB" sz="3200" spc="-1" strike="noStrike">
              <a:solidFill>
                <a:srgbClr val="000099"/>
              </a:solidFill>
              <a:latin typeface="Arial Narrow"/>
            </a:endParaRPr>
          </a:p>
          <a:p>
            <a:pPr lvl="1" marL="864000" indent="-324000">
              <a:spcBef>
                <a:spcPts val="1134"/>
              </a:spcBef>
              <a:buClr>
                <a:srgbClr val="000099"/>
              </a:buClr>
              <a:buSzPct val="75000"/>
              <a:buFont typeface="Symbol" charset="2"/>
              <a:buChar char=""/>
            </a:pPr>
            <a:r>
              <a:rPr b="0" lang="en-GB" sz="2800" spc="-1" strike="noStrike">
                <a:solidFill>
                  <a:srgbClr val="000099"/>
                </a:solidFill>
                <a:latin typeface="Arial Narrow"/>
              </a:rPr>
              <a:t>Second Outline Level</a:t>
            </a:r>
            <a:endParaRPr b="0" lang="en-GB" sz="2800" spc="-1" strike="noStrike">
              <a:solidFill>
                <a:srgbClr val="000099"/>
              </a:solidFill>
              <a:latin typeface="Arial Narrow"/>
            </a:endParaRPr>
          </a:p>
          <a:p>
            <a:pPr lvl="2" marL="1296000" indent="-288000">
              <a:spcBef>
                <a:spcPts val="850"/>
              </a:spcBef>
              <a:buClr>
                <a:srgbClr val="000099"/>
              </a:buClr>
              <a:buSzPct val="45000"/>
              <a:buFont typeface="Wingdings" charset="2"/>
              <a:buChar char=""/>
            </a:pPr>
            <a:r>
              <a:rPr b="0" lang="en-GB" sz="2400" spc="-1" strike="noStrike">
                <a:solidFill>
                  <a:srgbClr val="000099"/>
                </a:solidFill>
                <a:latin typeface="Arial Narrow"/>
              </a:rPr>
              <a:t>Third Outline Level</a:t>
            </a:r>
            <a:endParaRPr b="0" lang="en-GB" sz="2400" spc="-1" strike="noStrike">
              <a:solidFill>
                <a:srgbClr val="000099"/>
              </a:solidFill>
              <a:latin typeface="Arial Narrow"/>
            </a:endParaRPr>
          </a:p>
          <a:p>
            <a:pPr lvl="3" marL="1728000" indent="-216000">
              <a:spcBef>
                <a:spcPts val="567"/>
              </a:spcBef>
              <a:buClr>
                <a:srgbClr val="000099"/>
              </a:buClr>
              <a:buSzPct val="75000"/>
              <a:buFont typeface="Symbol" charset="2"/>
              <a:buChar char=""/>
            </a:pPr>
            <a:r>
              <a:rPr b="0" lang="en-GB" sz="2000" spc="-1" strike="noStrike">
                <a:solidFill>
                  <a:srgbClr val="000099"/>
                </a:solidFill>
                <a:latin typeface="Arial Narrow"/>
              </a:rPr>
              <a:t>Fourth Outline Level</a:t>
            </a:r>
            <a:endParaRPr b="0" lang="en-GB" sz="2000" spc="-1" strike="noStrike">
              <a:solidFill>
                <a:srgbClr val="000099"/>
              </a:solidFill>
              <a:latin typeface="Arial Narrow"/>
            </a:endParaRPr>
          </a:p>
          <a:p>
            <a:pPr lvl="4" marL="2160000" indent="-216000">
              <a:spcBef>
                <a:spcPts val="283"/>
              </a:spcBef>
              <a:buClr>
                <a:srgbClr val="000099"/>
              </a:buClr>
              <a:buSzPct val="45000"/>
              <a:buFont typeface="Wingdings" charset="2"/>
              <a:buChar char=""/>
            </a:pPr>
            <a:r>
              <a:rPr b="0" lang="en-GB" sz="2000" spc="-1" strike="noStrike">
                <a:solidFill>
                  <a:srgbClr val="000099"/>
                </a:solidFill>
                <a:latin typeface="Arial Narrow"/>
              </a:rPr>
              <a:t>Fifth Outline Level</a:t>
            </a:r>
            <a:endParaRPr b="0" lang="en-GB" sz="2000" spc="-1" strike="noStrike">
              <a:solidFill>
                <a:srgbClr val="000099"/>
              </a:solidFill>
              <a:latin typeface="Arial Narrow"/>
            </a:endParaRPr>
          </a:p>
          <a:p>
            <a:pPr lvl="5" marL="2592000" indent="-216000">
              <a:spcBef>
                <a:spcPts val="283"/>
              </a:spcBef>
              <a:buClr>
                <a:srgbClr val="000099"/>
              </a:buClr>
              <a:buSzPct val="45000"/>
              <a:buFont typeface="Wingdings" charset="2"/>
              <a:buChar char=""/>
            </a:pPr>
            <a:r>
              <a:rPr b="0" lang="en-GB" sz="2000" spc="-1" strike="noStrike">
                <a:solidFill>
                  <a:srgbClr val="000099"/>
                </a:solidFill>
                <a:latin typeface="Arial Narrow"/>
              </a:rPr>
              <a:t>Sixth Outline Level</a:t>
            </a:r>
            <a:endParaRPr b="0" lang="en-GB" sz="2000" spc="-1" strike="noStrike">
              <a:solidFill>
                <a:srgbClr val="000099"/>
              </a:solidFill>
              <a:latin typeface="Arial Narrow"/>
            </a:endParaRPr>
          </a:p>
          <a:p>
            <a:pPr lvl="6" marL="3024000" indent="-216000">
              <a:spcBef>
                <a:spcPts val="283"/>
              </a:spcBef>
              <a:buClr>
                <a:srgbClr val="000099"/>
              </a:buClr>
              <a:buSzPct val="45000"/>
              <a:buFont typeface="Wingdings" charset="2"/>
              <a:buChar char=""/>
            </a:pPr>
            <a:r>
              <a:rPr b="0" lang="en-GB" sz="2000" spc="-1" strike="noStrike">
                <a:solidFill>
                  <a:srgbClr val="000099"/>
                </a:solidFill>
                <a:latin typeface="Arial Narrow"/>
              </a:rPr>
              <a:t>Seventh Outline Level</a:t>
            </a:r>
            <a:endParaRPr b="0" lang="en-GB" sz="2000" spc="-1" strike="noStrike">
              <a:solidFill>
                <a:srgbClr val="000099"/>
              </a:solidFill>
              <a:latin typeface="Arial Narrow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en-GB" sz="4400" spc="-1" strike="noStrike" cap="all">
                <a:latin typeface="Arial"/>
              </a:rPr>
              <a:t>Click to edit the title text format</a:t>
            </a:r>
            <a:endParaRPr b="0" lang="en-GB" sz="4400" spc="-1" strike="noStrike" cap="all"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Click to edit the outline text format</a:t>
            </a:r>
            <a:endParaRPr b="0" lang="en-GB" sz="3200" spc="-1" strike="noStrike">
              <a:latin typeface="Arial Narrow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2800" spc="-1" strike="noStrike">
                <a:latin typeface="Arial Narrow"/>
              </a:rPr>
              <a:t>Second Outline Level</a:t>
            </a:r>
            <a:endParaRPr b="0" lang="en-GB" sz="2800" spc="-1" strike="noStrike">
              <a:latin typeface="Arial Narrow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400" spc="-1" strike="noStrike">
                <a:latin typeface="Arial Narrow"/>
              </a:rPr>
              <a:t>Third Outline Level</a:t>
            </a:r>
            <a:endParaRPr b="0" lang="en-GB" sz="2400" spc="-1" strike="noStrike">
              <a:latin typeface="Arial Narrow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2000" spc="-1" strike="noStrike">
                <a:latin typeface="Arial Narrow"/>
              </a:rPr>
              <a:t>Fourth Outline Level</a:t>
            </a:r>
            <a:endParaRPr b="0" lang="en-GB" sz="2000" spc="-1" strike="noStrike">
              <a:latin typeface="Arial Narrow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000" spc="-1" strike="noStrike">
                <a:latin typeface="Arial Narrow"/>
              </a:rPr>
              <a:t>Fifth Outline Level</a:t>
            </a:r>
            <a:endParaRPr b="0" lang="en-GB" sz="2000" spc="-1" strike="noStrike">
              <a:latin typeface="Arial Narrow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000" spc="-1" strike="noStrike">
                <a:latin typeface="Arial Narrow"/>
              </a:rPr>
              <a:t>Sixth Outline Level</a:t>
            </a:r>
            <a:endParaRPr b="0" lang="en-GB" sz="2000" spc="-1" strike="noStrike">
              <a:latin typeface="Arial Narrow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000" spc="-1" strike="noStrike">
                <a:latin typeface="Arial Narrow"/>
              </a:rPr>
              <a:t>Seventh Outline Level</a:t>
            </a:r>
            <a:endParaRPr b="0" lang="en-GB" sz="2000" spc="-1" strike="noStrike">
              <a:latin typeface="Arial Narrow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 type="dt"/>
          </p:nvPr>
        </p:nvSpPr>
        <p:spPr>
          <a:xfrm>
            <a:off x="504000" y="5165280"/>
            <a:ext cx="2348280" cy="390600"/>
          </a:xfrm>
          <a:prstGeom prst="rect">
            <a:avLst/>
          </a:prstGeom>
        </p:spPr>
        <p:txBody>
          <a:bodyPr lIns="0" rIns="0" tIns="0" bIns="0"/>
          <a:p>
            <a:r>
              <a:rPr b="0" lang="en-GB" sz="1400" spc="-1" strike="noStrike">
                <a:latin typeface="Times New Roman"/>
              </a:rPr>
              <a:t>&lt;date/time&gt;</a:t>
            </a:r>
            <a:endParaRPr b="0" lang="en-GB" sz="1400" spc="-1" strike="noStrike">
              <a:latin typeface="Times New Roman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 type="ftr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</p:spPr>
        <p:txBody>
          <a:bodyPr lIns="0" rIns="0" tIns="0" bIns="0"/>
          <a:p>
            <a:pPr algn="ctr"/>
            <a:r>
              <a:rPr b="0" lang="en-GB" sz="1400" spc="-1" strike="noStrike">
                <a:latin typeface="Times New Roman"/>
              </a:rPr>
              <a:t>&lt;footer&gt;</a:t>
            </a:r>
            <a:endParaRPr b="0" lang="en-GB" sz="1400" spc="-1" strike="noStrike">
              <a:latin typeface="Times New Roman"/>
            </a:endParaRPr>
          </a:p>
        </p:txBody>
      </p:sp>
      <p:sp>
        <p:nvSpPr>
          <p:cNvPr id="42" name="PlaceHolder 5"/>
          <p:cNvSpPr>
            <a:spLocks noGrp="1"/>
          </p:cNvSpPr>
          <p:nvPr>
            <p:ph type="sldNum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</p:spPr>
        <p:txBody>
          <a:bodyPr lIns="0" rIns="0" tIns="0" bIns="0"/>
          <a:p>
            <a:pPr algn="r"/>
            <a:fld id="{B6BBDF42-544D-4DA7-AD46-373BC52EC135}" type="slidenum">
              <a:rPr b="0" lang="en-GB" sz="1400" spc="-1" strike="noStrike">
                <a:latin typeface="Times New Roman"/>
              </a:rPr>
              <a:t>&lt;number&gt;</a:t>
            </a:fld>
            <a:endParaRPr b="0" lang="en-GB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18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slideLayout" Target="../slideLayouts/slideLayout15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slideLayout" Target="../slideLayouts/slideLayout15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slideLayout" Target="../slideLayouts/slideLayout15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slideLayout" Target="../slideLayouts/slideLayout15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15.jpeg"/><Relationship Id="rId2" Type="http://schemas.openxmlformats.org/officeDocument/2006/relationships/slideLayout" Target="../slideLayouts/slideLayout15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16.jpeg"/><Relationship Id="rId2" Type="http://schemas.openxmlformats.org/officeDocument/2006/relationships/slideLayout" Target="../slideLayouts/slideLayout18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17.jpeg"/><Relationship Id="rId2" Type="http://schemas.openxmlformats.org/officeDocument/2006/relationships/slideLayout" Target="../slideLayouts/slideLayout15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18.jpeg"/><Relationship Id="rId2" Type="http://schemas.openxmlformats.org/officeDocument/2006/relationships/slideLayout" Target="../slideLayouts/slideLayout15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19.jpeg"/><Relationship Id="rId2" Type="http://schemas.openxmlformats.org/officeDocument/2006/relationships/slideLayout" Target="../slideLayouts/slideLayout18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20.jpeg"/><Relationship Id="rId2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13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21.jpeg"/><Relationship Id="rId2" Type="http://schemas.openxmlformats.org/officeDocument/2006/relationships/slideLayout" Target="../slideLayouts/slideLayout15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22.jpeg"/><Relationship Id="rId2" Type="http://schemas.openxmlformats.org/officeDocument/2006/relationships/slideLayout" Target="../slideLayouts/slideLayout15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23.jpeg"/><Relationship Id="rId2" Type="http://schemas.openxmlformats.org/officeDocument/2006/relationships/slideLayout" Target="../slideLayouts/slideLayout15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24.jpeg"/><Relationship Id="rId2" Type="http://schemas.openxmlformats.org/officeDocument/2006/relationships/slideLayout" Target="../slideLayouts/slideLayout15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25.jpeg"/><Relationship Id="rId2" Type="http://schemas.openxmlformats.org/officeDocument/2006/relationships/slideLayout" Target="../slideLayouts/slideLayout15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26.jpeg"/><Relationship Id="rId2" Type="http://schemas.openxmlformats.org/officeDocument/2006/relationships/slideLayout" Target="../slideLayouts/slideLayout15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27.jpeg"/><Relationship Id="rId2" Type="http://schemas.openxmlformats.org/officeDocument/2006/relationships/slideLayout" Target="../slideLayouts/slideLayout15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28.jpeg"/><Relationship Id="rId2" Type="http://schemas.openxmlformats.org/officeDocument/2006/relationships/slideLayout" Target="../slideLayouts/slideLayout15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29.jpeg"/><Relationship Id="rId2" Type="http://schemas.openxmlformats.org/officeDocument/2006/relationships/slideLayout" Target="../slideLayouts/slideLayout15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image" Target="../media/image30.png"/><Relationship Id="rId2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slideLayout" Target="../slideLayouts/slideLayout15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image" Target="../media/image31.jpeg"/><Relationship Id="rId2" Type="http://schemas.openxmlformats.org/officeDocument/2006/relationships/slideLayout" Target="../slideLayouts/slideLayout18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image" Target="../media/image32.jpeg"/><Relationship Id="rId2" Type="http://schemas.openxmlformats.org/officeDocument/2006/relationships/slideLayout" Target="../slideLayouts/slideLayout15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image" Target="../media/image33.jpeg"/><Relationship Id="rId2" Type="http://schemas.openxmlformats.org/officeDocument/2006/relationships/slideLayout" Target="../slideLayouts/slideLayout15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image" Target="../media/image34.jpeg"/><Relationship Id="rId2" Type="http://schemas.openxmlformats.org/officeDocument/2006/relationships/slideLayout" Target="../slideLayouts/slideLayout15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image" Target="../media/image35.jpeg"/><Relationship Id="rId2" Type="http://schemas.openxmlformats.org/officeDocument/2006/relationships/slideLayout" Target="../slideLayouts/slideLayout15.xml"/>
</Relationships>
</file>

<file path=ppt/slides/_rels/slide35.xml.rels><?xml version="1.0" encoding="UTF-8"?>
<Relationships xmlns="http://schemas.openxmlformats.org/package/2006/relationships"><Relationship Id="rId1" Type="http://schemas.openxmlformats.org/officeDocument/2006/relationships/image" Target="../media/image36.jpeg"/><Relationship Id="rId2" Type="http://schemas.openxmlformats.org/officeDocument/2006/relationships/slideLayout" Target="../slideLayouts/slideLayout15.xml"/>
</Relationships>
</file>

<file path=ppt/slides/_rels/slide36.xml.rels><?xml version="1.0" encoding="UTF-8"?>
<Relationships xmlns="http://schemas.openxmlformats.org/package/2006/relationships"><Relationship Id="rId1" Type="http://schemas.openxmlformats.org/officeDocument/2006/relationships/image" Target="../media/image37.jpeg"/><Relationship Id="rId2" Type="http://schemas.openxmlformats.org/officeDocument/2006/relationships/slideLayout" Target="../slideLayouts/slideLayout15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15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1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slideLayout" Target="../slideLayouts/slideLayout15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slideLayout" Target="../slideLayouts/slideLayout15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slideLayout" Target="../slideLayouts/slideLayout15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slideLayout" Target="../slideLayouts/slideLayout15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extShape 1"/>
          <p:cNvSpPr txBox="1"/>
          <p:nvPr/>
        </p:nvSpPr>
        <p:spPr>
          <a:xfrm>
            <a:off x="504000" y="640800"/>
            <a:ext cx="9071640" cy="4388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GB" sz="4800" spc="-1" strike="noStrike">
                <a:solidFill>
                  <a:srgbClr val="ffffff"/>
                </a:solidFill>
                <a:latin typeface="Arial Black"/>
              </a:rPr>
              <a:t>5 Tips for Using </a:t>
            </a:r>
            <a:endParaRPr b="0" lang="en-GB" sz="4800" spc="-1" strike="noStrike">
              <a:solidFill>
                <a:srgbClr val="000000"/>
              </a:solidFill>
              <a:latin typeface="Arial"/>
            </a:endParaRPr>
          </a:p>
          <a:p>
            <a:pPr algn="ctr"/>
            <a:r>
              <a:rPr b="0" lang="en-GB" sz="4800" spc="-1" strike="noStrike">
                <a:solidFill>
                  <a:srgbClr val="ffffff"/>
                </a:solidFill>
                <a:latin typeface="Arial Black"/>
              </a:rPr>
              <a:t>Instagram Hashtags for More Exposure </a:t>
            </a:r>
            <a:endParaRPr b="0" lang="en-GB" sz="4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95" name="TextShape 2"/>
          <p:cNvSpPr txBox="1"/>
          <p:nvPr/>
        </p:nvSpPr>
        <p:spPr>
          <a:xfrm>
            <a:off x="504000" y="1458000"/>
            <a:ext cx="9071640" cy="2754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Obviously, the more popular the hashtag, the greater the potential audience.</a:t>
            </a:r>
            <a:endParaRPr b="0" lang="en-GB" sz="3200" spc="-1" strike="noStrike">
              <a:latin typeface="Arial Narrow"/>
            </a:endParaRPr>
          </a:p>
        </p:txBody>
      </p:sp>
    </p:spTree>
  </p:cSld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97" name="TextShape 2"/>
          <p:cNvSpPr txBox="1"/>
          <p:nvPr/>
        </p:nvSpPr>
        <p:spPr>
          <a:xfrm>
            <a:off x="504000" y="1458000"/>
            <a:ext cx="9071640" cy="2754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Obviously, the more popular the hashtag, the greater the potential audience. </a:t>
            </a:r>
            <a:endParaRPr b="0" lang="en-GB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However, this </a:t>
            </a:r>
            <a:r>
              <a:rPr b="0" i="1" lang="en-GB" sz="3200" spc="-1" strike="noStrike">
                <a:latin typeface="Arial Narrow"/>
              </a:rPr>
              <a:t>also</a:t>
            </a:r>
            <a:r>
              <a:rPr b="0" lang="en-GB" sz="3200" spc="-1" strike="noStrike">
                <a:latin typeface="Arial Narrow"/>
              </a:rPr>
              <a:t> means that you will be going up against a lot more competition! </a:t>
            </a:r>
            <a:endParaRPr b="0" lang="en-GB" sz="3200" spc="-1" strike="noStrike">
              <a:latin typeface="Arial Narrow"/>
            </a:endParaRPr>
          </a:p>
        </p:txBody>
      </p:sp>
    </p:spTree>
  </p:cSld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99" name="TextShape 2"/>
          <p:cNvSpPr txBox="1"/>
          <p:nvPr/>
        </p:nvSpPr>
        <p:spPr>
          <a:xfrm>
            <a:off x="504000" y="1458000"/>
            <a:ext cx="9071640" cy="2754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Obviously, the more popular the hashtag, the greater the potential audience. </a:t>
            </a:r>
            <a:endParaRPr b="0" lang="en-GB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However, this </a:t>
            </a:r>
            <a:r>
              <a:rPr b="0" i="1" lang="en-GB" sz="3200" spc="-1" strike="noStrike">
                <a:latin typeface="Arial Narrow"/>
              </a:rPr>
              <a:t>also</a:t>
            </a:r>
            <a:r>
              <a:rPr b="0" lang="en-GB" sz="3200" spc="-1" strike="noStrike">
                <a:latin typeface="Arial Narrow"/>
              </a:rPr>
              <a:t> means that you will be going up against a lot more competition! </a:t>
            </a:r>
            <a:endParaRPr b="0" lang="en-GB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What’s the sweet spot? </a:t>
            </a:r>
            <a:endParaRPr b="0" lang="en-GB" sz="3200" spc="-1" strike="noStrike">
              <a:latin typeface="Arial Narrow"/>
            </a:endParaRPr>
          </a:p>
        </p:txBody>
      </p:sp>
    </p:spTree>
  </p:cSld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01" name="TextShape 2"/>
          <p:cNvSpPr txBox="1"/>
          <p:nvPr/>
        </p:nvSpPr>
        <p:spPr>
          <a:xfrm>
            <a:off x="504000" y="1336680"/>
            <a:ext cx="9071640" cy="2997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Some advice recommends calculating this based on your number of followers, but better advice is just to cover a broad spectrum. </a:t>
            </a:r>
            <a:endParaRPr b="0" lang="en-GB" sz="3200" spc="-1" strike="noStrike">
              <a:latin typeface="Arial Narrow"/>
            </a:endParaRPr>
          </a:p>
        </p:txBody>
      </p:sp>
    </p:spTree>
  </p:cSld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03" name="TextShape 2"/>
          <p:cNvSpPr txBox="1"/>
          <p:nvPr/>
        </p:nvSpPr>
        <p:spPr>
          <a:xfrm>
            <a:off x="504000" y="1336680"/>
            <a:ext cx="9071640" cy="2997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Some advice recommends calculating this based on your number of followers, but better advice is just to cover a broad spectrum. </a:t>
            </a:r>
            <a:endParaRPr b="0" lang="en-GB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So you may have some broad and popular tags with 15 million posts, but also some much smaller ones with 1,000 or 10,000 posts.</a:t>
            </a:r>
            <a:endParaRPr b="0" lang="en-GB" sz="3200" spc="-1" strike="noStrike">
              <a:latin typeface="Arial Narrow"/>
            </a:endParaRPr>
          </a:p>
        </p:txBody>
      </p:sp>
    </p:spTree>
  </p:cSld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TextShape 1"/>
          <p:cNvSpPr txBox="1"/>
          <p:nvPr/>
        </p:nvSpPr>
        <p:spPr>
          <a:xfrm>
            <a:off x="504000" y="226080"/>
            <a:ext cx="9071640" cy="4388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GB" sz="4000" spc="-1" strike="noStrike">
                <a:solidFill>
                  <a:srgbClr val="000000"/>
                </a:solidFill>
                <a:latin typeface="Arial"/>
              </a:rPr>
              <a:t>Consider Using Branded Hashtags</a:t>
            </a:r>
            <a:endParaRPr b="0" lang="en-GB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06" name="TextShape 2"/>
          <p:cNvSpPr txBox="1"/>
          <p:nvPr/>
        </p:nvSpPr>
        <p:spPr>
          <a:xfrm>
            <a:off x="504000" y="1332000"/>
            <a:ext cx="9071640" cy="30063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800" spc="-1" strike="noStrike">
                <a:latin typeface="Arial Narrow"/>
              </a:rPr>
              <a:t>Branded hashtags are hashtags of your company or product name.</a:t>
            </a:r>
            <a:endParaRPr b="0" lang="en-GB" sz="3800" spc="-1" strike="noStrike">
              <a:latin typeface="Arial Narrow"/>
            </a:endParaRPr>
          </a:p>
        </p:txBody>
      </p:sp>
    </p:spTree>
  </p:cSld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08" name="TextShape 2"/>
          <p:cNvSpPr txBox="1"/>
          <p:nvPr/>
        </p:nvSpPr>
        <p:spPr>
          <a:xfrm>
            <a:off x="504000" y="1332000"/>
            <a:ext cx="9071640" cy="30063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800" spc="-1" strike="noStrike">
                <a:latin typeface="Arial Narrow"/>
              </a:rPr>
              <a:t>Branded hashtags are hashtags of your company or product name. </a:t>
            </a:r>
            <a:endParaRPr b="0" lang="en-GB" sz="38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800" spc="-1" strike="noStrike">
                <a:latin typeface="Arial Narrow"/>
              </a:rPr>
              <a:t>This can be a great way to help people find you that already know what you do, and to tie your different posts together in one place.</a:t>
            </a:r>
            <a:endParaRPr b="0" lang="en-GB" sz="3800" spc="-1" strike="noStrike">
              <a:latin typeface="Arial Narrow"/>
            </a:endParaRPr>
          </a:p>
        </p:txBody>
      </p:sp>
    </p:spTree>
  </p:cSld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extShape 1"/>
          <p:cNvSpPr txBox="1"/>
          <p:nvPr/>
        </p:nvSpPr>
        <p:spPr>
          <a:xfrm>
            <a:off x="504000" y="226080"/>
            <a:ext cx="9071640" cy="4388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GB" sz="4000" spc="-1" strike="noStrike">
                <a:solidFill>
                  <a:srgbClr val="000000"/>
                </a:solidFill>
                <a:latin typeface="Arial"/>
              </a:rPr>
              <a:t>Use Them All</a:t>
            </a:r>
            <a:endParaRPr b="0" lang="en-GB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" descr=""/>
          <p:cNvPicPr/>
          <p:nvPr/>
        </p:nvPicPr>
        <p:blipFill>
          <a:blip r:embed="rId1"/>
          <a:stretch/>
        </p:blipFill>
        <p:spPr>
          <a:xfrm>
            <a:off x="-192600" y="-1094760"/>
            <a:ext cx="10488600" cy="7866360"/>
          </a:xfrm>
          <a:prstGeom prst="rect">
            <a:avLst/>
          </a:prstGeom>
          <a:ln>
            <a:noFill/>
          </a:ln>
        </p:spPr>
      </p:pic>
    </p:spTree>
  </p:cSld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" descr=""/>
          <p:cNvPicPr/>
          <p:nvPr/>
        </p:nvPicPr>
        <p:blipFill>
          <a:blip r:embed="rId1"/>
          <a:stretch/>
        </p:blipFill>
        <p:spPr>
          <a:xfrm>
            <a:off x="-120600" y="-601560"/>
            <a:ext cx="10344600" cy="6879960"/>
          </a:xfrm>
          <a:prstGeom prst="rect">
            <a:avLst/>
          </a:prstGeom>
          <a:ln>
            <a:noFill/>
          </a:ln>
        </p:spPr>
      </p:pic>
    </p:spTree>
  </p:cSld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12" name="TextShape 2"/>
          <p:cNvSpPr txBox="1"/>
          <p:nvPr/>
        </p:nvSpPr>
        <p:spPr>
          <a:xfrm>
            <a:off x="504000" y="1346040"/>
            <a:ext cx="9071640" cy="29782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As one influencer put it:</a:t>
            </a:r>
            <a:endParaRPr b="0" lang="en-GB" sz="3200" spc="-1" strike="noStrike">
              <a:latin typeface="Arial Narrow"/>
            </a:endParaRPr>
          </a:p>
        </p:txBody>
      </p:sp>
    </p:spTree>
  </p:cSld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14" name="TextShape 2"/>
          <p:cNvSpPr txBox="1"/>
          <p:nvPr/>
        </p:nvSpPr>
        <p:spPr>
          <a:xfrm>
            <a:off x="504000" y="1346040"/>
            <a:ext cx="9071640" cy="29782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As one influencer put it:</a:t>
            </a:r>
            <a:endParaRPr b="0" lang="en-GB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“</a:t>
            </a:r>
            <a:r>
              <a:rPr b="0" lang="en-GB" sz="3200" spc="-1" strike="noStrike">
                <a:latin typeface="Arial Narrow"/>
              </a:rPr>
              <a:t>If you have 30 free opportunities to play the lottery, don’t play just once!”</a:t>
            </a:r>
            <a:endParaRPr b="0" lang="en-GB" sz="3200" spc="-1" strike="noStrike">
              <a:latin typeface="Arial Narrow"/>
            </a:endParaRPr>
          </a:p>
        </p:txBody>
      </p:sp>
    </p:spTree>
  </p:cSld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16" name="TextShape 2"/>
          <p:cNvSpPr txBox="1"/>
          <p:nvPr/>
        </p:nvSpPr>
        <p:spPr>
          <a:xfrm>
            <a:off x="504000" y="1346040"/>
            <a:ext cx="9071640" cy="29782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As one influencer put it:</a:t>
            </a:r>
            <a:endParaRPr b="0" lang="en-GB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“</a:t>
            </a:r>
            <a:r>
              <a:rPr b="0" lang="en-GB" sz="3200" spc="-1" strike="noStrike">
                <a:latin typeface="Arial Narrow"/>
              </a:rPr>
              <a:t>If you have 30 free opportunities to play the lottery, don’t play just once!”</a:t>
            </a:r>
            <a:endParaRPr b="0" lang="en-GB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You do not get penalized for using lots of hashtags… </a:t>
            </a:r>
            <a:endParaRPr b="0" lang="en-GB" sz="3200" spc="-1" strike="noStrike">
              <a:latin typeface="Arial Narrow"/>
            </a:endParaRPr>
          </a:p>
        </p:txBody>
      </p:sp>
    </p:spTree>
  </p:cSld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18" name="TextShape 2"/>
          <p:cNvSpPr txBox="1"/>
          <p:nvPr/>
        </p:nvSpPr>
        <p:spPr>
          <a:xfrm>
            <a:off x="504000" y="1346040"/>
            <a:ext cx="9071640" cy="29782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As one influencer put it:</a:t>
            </a:r>
            <a:endParaRPr b="0" lang="en-GB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“</a:t>
            </a:r>
            <a:r>
              <a:rPr b="0" lang="en-GB" sz="3200" spc="-1" strike="noStrike">
                <a:latin typeface="Arial Narrow"/>
              </a:rPr>
              <a:t>If you have 30 free opportunities to play the lottery, don’t play just once!”</a:t>
            </a:r>
            <a:endParaRPr b="0" lang="en-GB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You do not get penalized for using lots of hashtags… </a:t>
            </a:r>
            <a:endParaRPr b="0" lang="en-GB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So go for broke!</a:t>
            </a:r>
            <a:endParaRPr b="0" lang="en-GB" sz="3200" spc="-1" strike="noStrike">
              <a:latin typeface="Arial Narrow"/>
            </a:endParaRPr>
          </a:p>
        </p:txBody>
      </p:sp>
    </p:spTree>
  </p:cSld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1" lang="en-GB" sz="4000" spc="-1" strike="noStrike" cap="all">
                <a:latin typeface="Arial"/>
              </a:rPr>
              <a:t>Know the Community</a:t>
            </a:r>
            <a:endParaRPr b="0" lang="en-GB" sz="4000" spc="-1" strike="noStrike" cap="all">
              <a:latin typeface="Arial"/>
            </a:endParaRPr>
          </a:p>
        </p:txBody>
      </p:sp>
    </p:spTree>
  </p:cSld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1" lang="en-GB" sz="4000" spc="-1" strike="noStrike" cap="all">
                <a:latin typeface="Arial"/>
              </a:rPr>
              <a:t>Know the Community</a:t>
            </a:r>
            <a:endParaRPr b="0" lang="en-GB" sz="4000" spc="-1" strike="noStrike" cap="all">
              <a:latin typeface="Arial"/>
            </a:endParaRPr>
          </a:p>
        </p:txBody>
      </p:sp>
      <p:sp>
        <p:nvSpPr>
          <p:cNvPr id="121" name="TextShape 2"/>
          <p:cNvSpPr txBox="1"/>
          <p:nvPr/>
        </p:nvSpPr>
        <p:spPr>
          <a:xfrm>
            <a:off x="504000" y="1523520"/>
            <a:ext cx="9071640" cy="30715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One of THE most important tips for success is to have a genuine love and knowledge of the industry/community that you’re posting in. </a:t>
            </a:r>
            <a:endParaRPr b="0" lang="en-GB" sz="3200" spc="-1" strike="noStrike">
              <a:latin typeface="Arial Narrow"/>
            </a:endParaRPr>
          </a:p>
        </p:txBody>
      </p:sp>
    </p:spTree>
  </p:cSld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1" lang="en-GB" sz="4000" spc="-1" strike="noStrike" cap="all">
                <a:latin typeface="Arial"/>
              </a:rPr>
              <a:t>Know the Community</a:t>
            </a:r>
            <a:endParaRPr b="0" lang="en-GB" sz="4000" spc="-1" strike="noStrike" cap="all">
              <a:latin typeface="Arial"/>
            </a:endParaRPr>
          </a:p>
        </p:txBody>
      </p:sp>
      <p:sp>
        <p:nvSpPr>
          <p:cNvPr id="123" name="TextShape 2"/>
          <p:cNvSpPr txBox="1"/>
          <p:nvPr/>
        </p:nvSpPr>
        <p:spPr>
          <a:xfrm>
            <a:off x="504000" y="1523520"/>
            <a:ext cx="9071640" cy="30715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One of THE most important tips for success is to have a genuine love and knowledge of the industry/community that you’re posting in. </a:t>
            </a:r>
            <a:endParaRPr b="0" lang="en-GB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If you’re in this business just because you saw an opportunity to make money, then you will lack the insider knowledge that can lead to big success.</a:t>
            </a:r>
            <a:endParaRPr b="0" lang="en-GB" sz="3200" spc="-1" strike="noStrike">
              <a:latin typeface="Arial Narrow"/>
            </a:endParaRPr>
          </a:p>
        </p:txBody>
      </p:sp>
    </p:spTree>
  </p:cSld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TextShape 1"/>
          <p:cNvSpPr txBox="1"/>
          <p:nvPr/>
        </p:nvSpPr>
        <p:spPr>
          <a:xfrm>
            <a:off x="504000" y="1780200"/>
            <a:ext cx="9071640" cy="21099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Hashtags are just one way this comes out in the wash. </a:t>
            </a:r>
            <a:endParaRPr b="0" lang="en-GB" sz="3200" spc="-1" strike="noStrike">
              <a:latin typeface="Arial Narrow"/>
            </a:endParaRPr>
          </a:p>
        </p:txBody>
      </p:sp>
    </p:spTree>
  </p:cSld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TextShape 1"/>
          <p:cNvSpPr txBox="1"/>
          <p:nvPr/>
        </p:nvSpPr>
        <p:spPr>
          <a:xfrm>
            <a:off x="504000" y="1780200"/>
            <a:ext cx="9071640" cy="21099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Hashtags are just one way this comes out in the wash. </a:t>
            </a:r>
            <a:endParaRPr b="0" lang="en-GB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No matter what industry or topic you are posting in,    there will be phrases and terms that are widely used in  the community. </a:t>
            </a:r>
            <a:endParaRPr b="0" lang="en-GB" sz="3200" spc="-1" strike="noStrike">
              <a:latin typeface="Arial Narrow"/>
            </a:endParaRPr>
          </a:p>
        </p:txBody>
      </p:sp>
    </p:spTree>
  </p:cSld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" descr=""/>
          <p:cNvPicPr/>
          <p:nvPr/>
        </p:nvPicPr>
        <p:blipFill>
          <a:blip r:embed="rId1"/>
          <a:stretch/>
        </p:blipFill>
        <p:spPr>
          <a:xfrm>
            <a:off x="11880" y="105480"/>
            <a:ext cx="10079640" cy="5459400"/>
          </a:xfrm>
          <a:prstGeom prst="rect">
            <a:avLst/>
          </a:prstGeom>
          <a:ln>
            <a:noFill/>
          </a:ln>
        </p:spPr>
      </p:pic>
    </p:spTree>
  </p:cSld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82" name="TextShape 2"/>
          <p:cNvSpPr txBox="1"/>
          <p:nvPr/>
        </p:nvSpPr>
        <p:spPr>
          <a:xfrm>
            <a:off x="504000" y="1294560"/>
            <a:ext cx="9071640" cy="30808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There are lots of factors that influence the growth of Instagram accounts, but one of the use of hashtags.</a:t>
            </a:r>
            <a:endParaRPr b="0" lang="en-GB" sz="3200" spc="-1" strike="noStrike">
              <a:latin typeface="Arial Narrow"/>
            </a:endParaRPr>
          </a:p>
        </p:txBody>
      </p:sp>
    </p:spTree>
  </p:cSld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extShape 1"/>
          <p:cNvSpPr txBox="1"/>
          <p:nvPr/>
        </p:nvSpPr>
        <p:spPr>
          <a:xfrm>
            <a:off x="504000" y="226080"/>
            <a:ext cx="9071640" cy="4388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GB" sz="3700" spc="-1" strike="noStrike">
                <a:solidFill>
                  <a:srgbClr val="000000"/>
                </a:solidFill>
                <a:latin typeface="Arial"/>
              </a:rPr>
              <a:t>This therefore works as an ideal tag that is followed by a lot of people.</a:t>
            </a:r>
            <a:endParaRPr b="0" lang="en-GB" sz="37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TextShape 1"/>
          <p:cNvSpPr txBox="1"/>
          <p:nvPr/>
        </p:nvSpPr>
        <p:spPr>
          <a:xfrm>
            <a:off x="504000" y="1896840"/>
            <a:ext cx="9071640" cy="18763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700" spc="-1" strike="noStrike">
                <a:latin typeface="Arial Narrow"/>
              </a:rPr>
              <a:t>Don’t know what I’m talking about?</a:t>
            </a:r>
            <a:endParaRPr b="0" lang="en-GB" sz="3700" spc="-1" strike="noStrike">
              <a:latin typeface="Arial Narrow"/>
            </a:endParaRPr>
          </a:p>
        </p:txBody>
      </p:sp>
    </p:spTree>
  </p:cSld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TextShape 1"/>
          <p:cNvSpPr txBox="1"/>
          <p:nvPr/>
        </p:nvSpPr>
        <p:spPr>
          <a:xfrm>
            <a:off x="504000" y="1896840"/>
            <a:ext cx="9071640" cy="18763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700" spc="-1" strike="noStrike">
                <a:latin typeface="Arial Narrow"/>
              </a:rPr>
              <a:t>Don’t know what I’m talking about? </a:t>
            </a:r>
            <a:endParaRPr b="0" lang="en-GB" sz="37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700" spc="-1" strike="noStrike">
                <a:latin typeface="Arial Narrow"/>
              </a:rPr>
              <a:t>Then chances are you won’t have the inside scoop that can help you reach your target audience. </a:t>
            </a:r>
            <a:endParaRPr b="0" lang="en-GB" sz="3700" spc="-1" strike="noStrike">
              <a:latin typeface="Arial Narrow"/>
            </a:endParaRPr>
          </a:p>
        </p:txBody>
      </p:sp>
    </p:spTree>
  </p:cSld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1" lang="en-GB" sz="4400" spc="-1" strike="noStrike" cap="all">
                <a:latin typeface="Arial"/>
              </a:rPr>
              <a:t>Borrow Ideas</a:t>
            </a:r>
            <a:endParaRPr b="0" lang="en-GB" sz="4400" spc="-1" strike="noStrike" cap="all">
              <a:latin typeface="Arial"/>
            </a:endParaRPr>
          </a:p>
        </p:txBody>
      </p:sp>
    </p:spTree>
  </p:cSld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1" lang="en-GB" sz="4400" spc="-1" strike="noStrike" cap="all">
                <a:latin typeface="Arial"/>
              </a:rPr>
              <a:t>Borrow Ideas</a:t>
            </a:r>
            <a:endParaRPr b="0" lang="en-GB" sz="4400" spc="-1" strike="noStrike" cap="all">
              <a:latin typeface="Arial"/>
            </a:endParaRPr>
          </a:p>
        </p:txBody>
      </p:sp>
      <p:sp>
        <p:nvSpPr>
          <p:cNvPr id="132" name="TextShape 2"/>
          <p:cNvSpPr txBox="1"/>
          <p:nvPr/>
        </p:nvSpPr>
        <p:spPr>
          <a:xfrm>
            <a:off x="504000" y="1476720"/>
            <a:ext cx="9071640" cy="27169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Still stuck?</a:t>
            </a:r>
            <a:endParaRPr b="0" lang="en-GB" sz="3200" spc="-1" strike="noStrike">
              <a:latin typeface="Arial Narrow"/>
            </a:endParaRPr>
          </a:p>
        </p:txBody>
      </p:sp>
    </p:spTree>
  </p:cSld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1" lang="en-GB" sz="4400" spc="-1" strike="noStrike" cap="all">
                <a:latin typeface="Arial"/>
              </a:rPr>
              <a:t>Borrow Ideas</a:t>
            </a:r>
            <a:endParaRPr b="0" lang="en-GB" sz="4400" spc="-1" strike="noStrike" cap="all">
              <a:latin typeface="Arial"/>
            </a:endParaRPr>
          </a:p>
        </p:txBody>
      </p:sp>
      <p:sp>
        <p:nvSpPr>
          <p:cNvPr id="134" name="TextShape 2"/>
          <p:cNvSpPr txBox="1"/>
          <p:nvPr/>
        </p:nvSpPr>
        <p:spPr>
          <a:xfrm>
            <a:off x="504000" y="1476720"/>
            <a:ext cx="9071640" cy="27169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Still stuck? </a:t>
            </a:r>
            <a:endParaRPr b="0" lang="en-GB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The final tip I’ll leave you with then is to try looking at successful accounts that you would like to emulate. </a:t>
            </a:r>
            <a:endParaRPr b="0" lang="en-GB" sz="3200" spc="-1" strike="noStrike">
              <a:latin typeface="Arial Narrow"/>
            </a:endParaRPr>
          </a:p>
        </p:txBody>
      </p:sp>
    </p:spTree>
  </p:cSld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1" lang="en-GB" sz="4400" spc="-1" strike="noStrike" cap="all">
                <a:latin typeface="Arial"/>
              </a:rPr>
              <a:t>Borrow Ideas</a:t>
            </a:r>
            <a:endParaRPr b="0" lang="en-GB" sz="4400" spc="-1" strike="noStrike" cap="all">
              <a:latin typeface="Arial"/>
            </a:endParaRPr>
          </a:p>
        </p:txBody>
      </p:sp>
      <p:sp>
        <p:nvSpPr>
          <p:cNvPr id="136" name="TextShape 2"/>
          <p:cNvSpPr txBox="1"/>
          <p:nvPr/>
        </p:nvSpPr>
        <p:spPr>
          <a:xfrm>
            <a:off x="504000" y="1476720"/>
            <a:ext cx="9071640" cy="27169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Still stuck? </a:t>
            </a:r>
            <a:endParaRPr b="0" lang="en-GB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The final tip I’ll leave you with then is to try looking at successful accounts that you would like to emulate. </a:t>
            </a:r>
            <a:endParaRPr b="0" lang="en-GB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This is a free way to get hashtag ideas that you know have potential to be highly successful!</a:t>
            </a:r>
            <a:endParaRPr b="0" lang="en-GB" sz="3200" spc="-1" strike="noStrike">
              <a:latin typeface="Arial Narrow"/>
            </a:endParaRPr>
          </a:p>
        </p:txBody>
      </p:sp>
    </p:spTree>
  </p:cSld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84" name="TextShape 2"/>
          <p:cNvSpPr txBox="1"/>
          <p:nvPr/>
        </p:nvSpPr>
        <p:spPr>
          <a:xfrm>
            <a:off x="504000" y="1294560"/>
            <a:ext cx="9071640" cy="30808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There are lots of factors that influence the growth of Instagram accounts, but one of the use of hashtags.</a:t>
            </a:r>
            <a:endParaRPr b="0" lang="en-GB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Hashtags are what allow people to find pictures in the search, and they’re a way to get into the feeds of people who aren’t following you (seeing as you can “follow” a topic this way).</a:t>
            </a:r>
            <a:endParaRPr b="0" lang="en-GB" sz="3200" spc="-1" strike="noStrike">
              <a:latin typeface="Arial Narrow"/>
            </a:endParaRPr>
          </a:p>
        </p:txBody>
      </p:sp>
    </p:spTree>
  </p:cSld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86" name="TextShape 2"/>
          <p:cNvSpPr txBox="1"/>
          <p:nvPr/>
        </p:nvSpPr>
        <p:spPr>
          <a:xfrm>
            <a:off x="504000" y="1555920"/>
            <a:ext cx="9071640" cy="25581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If nobody knows who you are, the quality of your photos and the smart use of hashtags are all you have to reach a wider audience.</a:t>
            </a:r>
            <a:endParaRPr b="0" lang="en-GB" sz="3200" spc="-1" strike="noStrike">
              <a:latin typeface="Arial Narrow"/>
            </a:endParaRPr>
          </a:p>
        </p:txBody>
      </p:sp>
    </p:spTree>
  </p:cSld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88" name="TextShape 2"/>
          <p:cNvSpPr txBox="1"/>
          <p:nvPr/>
        </p:nvSpPr>
        <p:spPr>
          <a:xfrm>
            <a:off x="504000" y="1555920"/>
            <a:ext cx="9071640" cy="25581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If nobody knows who you are, the quality of your photos and the smart use of hashtags are all you have to reach a wider audience. </a:t>
            </a:r>
            <a:endParaRPr b="0" lang="en-GB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Listen up then, and we’ll discuss how you can smartly use hashtags for big success on Instagram.</a:t>
            </a:r>
            <a:endParaRPr b="0" lang="en-GB" sz="3200" spc="-1" strike="noStrike">
              <a:latin typeface="Arial Narrow"/>
            </a:endParaRPr>
          </a:p>
        </p:txBody>
      </p:sp>
    </p:spTree>
  </p:cSld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1" lang="en-GB" sz="4400" spc="-1" strike="noStrike" cap="all">
                <a:latin typeface="Arial"/>
              </a:rPr>
              <a:t>Get a Range</a:t>
            </a:r>
            <a:endParaRPr b="0" lang="en-GB" sz="4400" spc="-1" strike="noStrike" cap="all">
              <a:latin typeface="Arial"/>
            </a:endParaRPr>
          </a:p>
        </p:txBody>
      </p:sp>
    </p:spTree>
  </p:cSld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1" lang="en-GB" sz="4400" spc="-1" strike="noStrike" cap="all">
                <a:latin typeface="Arial"/>
              </a:rPr>
              <a:t>Get a Range</a:t>
            </a:r>
            <a:endParaRPr b="0" lang="en-GB" sz="4400" spc="-1" strike="noStrike" cap="all">
              <a:latin typeface="Arial"/>
            </a:endParaRPr>
          </a:p>
        </p:txBody>
      </p:sp>
      <p:sp>
        <p:nvSpPr>
          <p:cNvPr id="91" name="TextShape 2"/>
          <p:cNvSpPr txBox="1"/>
          <p:nvPr/>
        </p:nvSpPr>
        <p:spPr>
          <a:xfrm>
            <a:off x="504000" y="1747440"/>
            <a:ext cx="9071640" cy="21751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Hashtags are rated in terms of their popularity and use.</a:t>
            </a:r>
            <a:endParaRPr b="0" lang="en-GB" sz="3200" spc="-1" strike="noStrike">
              <a:latin typeface="Arial Narrow"/>
            </a:endParaRPr>
          </a:p>
        </p:txBody>
      </p:sp>
    </p:spTree>
  </p:cSld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1" lang="en-GB" sz="4400" spc="-1" strike="noStrike" cap="all">
                <a:latin typeface="Arial"/>
              </a:rPr>
              <a:t>Get a Range</a:t>
            </a:r>
            <a:endParaRPr b="0" lang="en-GB" sz="4400" spc="-1" strike="noStrike" cap="all">
              <a:latin typeface="Arial"/>
            </a:endParaRPr>
          </a:p>
        </p:txBody>
      </p:sp>
      <p:sp>
        <p:nvSpPr>
          <p:cNvPr id="93" name="TextShape 2"/>
          <p:cNvSpPr txBox="1"/>
          <p:nvPr/>
        </p:nvSpPr>
        <p:spPr>
          <a:xfrm>
            <a:off x="504000" y="1747440"/>
            <a:ext cx="9071640" cy="21751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Hashtags are rated in terms of their popularity and use.</a:t>
            </a:r>
            <a:endParaRPr b="0" lang="en-GB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When you start typing a term into Instagram to use as a hashtag, you’ll get a little preview that shows you how many times that hashtag has been used.</a:t>
            </a:r>
            <a:endParaRPr b="0" lang="en-GB" sz="3200" spc="-1" strike="noStrike">
              <a:latin typeface="Arial Narrow"/>
            </a:endParaRPr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</TotalTime>
  <Application>LibreOffice/6.0.2.1$Windows_X86_64 LibreOffice_project/f7f06a8f319e4b62f9bc5095aa112a65d2f3ac89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2020-05-19T15:03:18Z</dcterms:created>
  <dc:creator/>
  <dc:description/>
  <dc:language>en-GB</dc:language>
  <cp:lastModifiedBy/>
  <dcterms:modified xsi:type="dcterms:W3CDTF">2020-05-22T06:07:54Z</dcterms:modified>
  <cp:revision>10</cp:revision>
  <dc:subject/>
  <dc:title/>
</cp:coreProperties>
</file>