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9.jpeg" ContentType="image/jpeg"/>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png" ContentType="image/png"/>
  <Override PartName="/ppt/media/image34.jpeg" ContentType="image/jpeg"/>
  <Override PartName="/ppt/media/image35.jpeg" ContentType="image/jpeg"/>
  <Override PartName="/ppt/media/image36.jpeg" ContentType="image/jpeg"/>
  <Override PartName="/ppt/media/image37.jpeg" ContentType="image/jpeg"/>
  <Override PartName="/ppt/media/image38.jpeg" ContentType="image/jpeg"/>
  <Override PartName="/ppt/media/image39.jpeg" ContentType="image/jpeg"/>
  <Override PartName="/ppt/media/image40.jpeg" ContentType="image/jpeg"/>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Lst>
  <p:sldSz cx="10080625" cy="567055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4" name="PlaceHolder 2"/>
          <p:cNvSpPr>
            <a:spLocks noGrp="1"/>
          </p:cNvSpPr>
          <p:nvPr>
            <p:ph type="body"/>
          </p:nvPr>
        </p:nvSpPr>
        <p:spPr>
          <a:xfrm>
            <a:off x="504000" y="1326600"/>
            <a:ext cx="9071640" cy="1568160"/>
          </a:xfrm>
          <a:prstGeom prst="rect">
            <a:avLst/>
          </a:prstGeom>
        </p:spPr>
        <p:txBody>
          <a:bodyPr lIns="0" rIns="0" tIns="0" bIns="0">
            <a:normAutofit/>
          </a:bodyPr>
          <a:p>
            <a:endParaRPr b="0" lang="en-GB" sz="3200" spc="-1" strike="noStrike">
              <a:latin typeface="Arial Narrow"/>
            </a:endParaRPr>
          </a:p>
        </p:txBody>
      </p:sp>
      <p:sp>
        <p:nvSpPr>
          <p:cNvPr id="25" name="PlaceHolder 3"/>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7"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2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29"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
        <p:nvSpPr>
          <p:cNvPr id="30" name="PlaceHolder 5"/>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GB" sz="3200" spc="-1" strike="noStrike">
              <a:latin typeface="Arial Narrow"/>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GB" sz="3200" spc="-1" strike="noStrike">
              <a:latin typeface="Arial Narrow"/>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GB" sz="3200" spc="-1" strike="noStrike">
              <a:latin typeface="Arial Narrow"/>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GB" sz="3200" spc="-1" strike="noStrike">
              <a:latin typeface="Arial Narrow"/>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GB" sz="3200" spc="-1" strike="noStrike">
              <a:latin typeface="Arial Narrow"/>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4"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6" name="PlaceHolder 2"/>
          <p:cNvSpPr>
            <a:spLocks noGrp="1"/>
          </p:cNvSpPr>
          <p:nvPr>
            <p:ph type="body"/>
          </p:nvPr>
        </p:nvSpPr>
        <p:spPr>
          <a:xfrm>
            <a:off x="504000" y="1326600"/>
            <a:ext cx="907164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48"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49"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1"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3"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54"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
        <p:nvSpPr>
          <p:cNvPr id="55"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3"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7"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5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59" name="PlaceHolder 4"/>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1"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62"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63" name="PlaceHolder 4"/>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5" name="PlaceHolder 2"/>
          <p:cNvSpPr>
            <a:spLocks noGrp="1"/>
          </p:cNvSpPr>
          <p:nvPr>
            <p:ph type="body"/>
          </p:nvPr>
        </p:nvSpPr>
        <p:spPr>
          <a:xfrm>
            <a:off x="504000" y="1326600"/>
            <a:ext cx="9071640" cy="1568160"/>
          </a:xfrm>
          <a:prstGeom prst="rect">
            <a:avLst/>
          </a:prstGeom>
        </p:spPr>
        <p:txBody>
          <a:bodyPr lIns="0" rIns="0" tIns="0" bIns="0">
            <a:normAutofit/>
          </a:bodyPr>
          <a:p>
            <a:endParaRPr b="0" lang="en-GB" sz="3200" spc="-1" strike="noStrike">
              <a:latin typeface="Arial Narrow"/>
            </a:endParaRPr>
          </a:p>
        </p:txBody>
      </p:sp>
      <p:sp>
        <p:nvSpPr>
          <p:cNvPr id="66" name="PlaceHolder 3"/>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68"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69"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70"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
        <p:nvSpPr>
          <p:cNvPr id="71" name="PlaceHolder 5"/>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73" name="PlaceHolder 2"/>
          <p:cNvSpPr>
            <a:spLocks noGrp="1"/>
          </p:cNvSpPr>
          <p:nvPr>
            <p:ph type="body"/>
          </p:nvPr>
        </p:nvSpPr>
        <p:spPr>
          <a:xfrm>
            <a:off x="504000" y="1326600"/>
            <a:ext cx="2920680" cy="1568160"/>
          </a:xfrm>
          <a:prstGeom prst="rect">
            <a:avLst/>
          </a:prstGeom>
        </p:spPr>
        <p:txBody>
          <a:bodyPr lIns="0" rIns="0" tIns="0" bIns="0">
            <a:normAutofit/>
          </a:bodyPr>
          <a:p>
            <a:endParaRPr b="0" lang="en-GB" sz="3200" spc="-1" strike="noStrike">
              <a:latin typeface="Arial Narrow"/>
            </a:endParaRPr>
          </a:p>
        </p:txBody>
      </p:sp>
      <p:sp>
        <p:nvSpPr>
          <p:cNvPr id="74" name="PlaceHolder 3"/>
          <p:cNvSpPr>
            <a:spLocks noGrp="1"/>
          </p:cNvSpPr>
          <p:nvPr>
            <p:ph type="body"/>
          </p:nvPr>
        </p:nvSpPr>
        <p:spPr>
          <a:xfrm>
            <a:off x="3571200" y="1326600"/>
            <a:ext cx="2920680" cy="1568160"/>
          </a:xfrm>
          <a:prstGeom prst="rect">
            <a:avLst/>
          </a:prstGeom>
        </p:spPr>
        <p:txBody>
          <a:bodyPr lIns="0" rIns="0" tIns="0" bIns="0">
            <a:normAutofit/>
          </a:bodyPr>
          <a:p>
            <a:endParaRPr b="0" lang="en-GB" sz="3200" spc="-1" strike="noStrike">
              <a:latin typeface="Arial Narrow"/>
            </a:endParaRPr>
          </a:p>
        </p:txBody>
      </p:sp>
      <p:sp>
        <p:nvSpPr>
          <p:cNvPr id="75" name="PlaceHolder 4"/>
          <p:cNvSpPr>
            <a:spLocks noGrp="1"/>
          </p:cNvSpPr>
          <p:nvPr>
            <p:ph type="body"/>
          </p:nvPr>
        </p:nvSpPr>
        <p:spPr>
          <a:xfrm>
            <a:off x="6638040" y="1326600"/>
            <a:ext cx="2920680" cy="1568160"/>
          </a:xfrm>
          <a:prstGeom prst="rect">
            <a:avLst/>
          </a:prstGeom>
        </p:spPr>
        <p:txBody>
          <a:bodyPr lIns="0" rIns="0" tIns="0" bIns="0">
            <a:normAutofit/>
          </a:bodyPr>
          <a:p>
            <a:endParaRPr b="0" lang="en-GB" sz="3200" spc="-1" strike="noStrike">
              <a:latin typeface="Arial Narrow"/>
            </a:endParaRPr>
          </a:p>
        </p:txBody>
      </p:sp>
      <p:sp>
        <p:nvSpPr>
          <p:cNvPr id="76" name="PlaceHolder 5"/>
          <p:cNvSpPr>
            <a:spLocks noGrp="1"/>
          </p:cNvSpPr>
          <p:nvPr>
            <p:ph type="body"/>
          </p:nvPr>
        </p:nvSpPr>
        <p:spPr>
          <a:xfrm>
            <a:off x="504000" y="3044160"/>
            <a:ext cx="2920680" cy="1568160"/>
          </a:xfrm>
          <a:prstGeom prst="rect">
            <a:avLst/>
          </a:prstGeom>
        </p:spPr>
        <p:txBody>
          <a:bodyPr lIns="0" rIns="0" tIns="0" bIns="0">
            <a:normAutofit/>
          </a:bodyPr>
          <a:p>
            <a:endParaRPr b="0" lang="en-GB" sz="3200" spc="-1" strike="noStrike">
              <a:latin typeface="Arial Narrow"/>
            </a:endParaRPr>
          </a:p>
        </p:txBody>
      </p:sp>
      <p:sp>
        <p:nvSpPr>
          <p:cNvPr id="77" name="PlaceHolder 6"/>
          <p:cNvSpPr>
            <a:spLocks noGrp="1"/>
          </p:cNvSpPr>
          <p:nvPr>
            <p:ph type="body"/>
          </p:nvPr>
        </p:nvSpPr>
        <p:spPr>
          <a:xfrm>
            <a:off x="3571200" y="3044160"/>
            <a:ext cx="2920680" cy="1568160"/>
          </a:xfrm>
          <a:prstGeom prst="rect">
            <a:avLst/>
          </a:prstGeom>
        </p:spPr>
        <p:txBody>
          <a:bodyPr lIns="0" rIns="0" tIns="0" bIns="0">
            <a:normAutofit/>
          </a:bodyPr>
          <a:p>
            <a:endParaRPr b="0" lang="en-GB" sz="3200" spc="-1" strike="noStrike">
              <a:latin typeface="Arial Narrow"/>
            </a:endParaRPr>
          </a:p>
        </p:txBody>
      </p:sp>
      <p:sp>
        <p:nvSpPr>
          <p:cNvPr id="78" name="PlaceHolder 7"/>
          <p:cNvSpPr>
            <a:spLocks noGrp="1"/>
          </p:cNvSpPr>
          <p:nvPr>
            <p:ph type="body"/>
          </p:nvPr>
        </p:nvSpPr>
        <p:spPr>
          <a:xfrm>
            <a:off x="6638040" y="3044160"/>
            <a:ext cx="292068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5" name="PlaceHolder 2"/>
          <p:cNvSpPr>
            <a:spLocks noGrp="1"/>
          </p:cNvSpPr>
          <p:nvPr>
            <p:ph type="body"/>
          </p:nvPr>
        </p:nvSpPr>
        <p:spPr>
          <a:xfrm>
            <a:off x="504000" y="1326600"/>
            <a:ext cx="907164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7"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8"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GB" sz="40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12"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13" name="PlaceHolder 3"/>
          <p:cNvSpPr>
            <a:spLocks noGrp="1"/>
          </p:cNvSpPr>
          <p:nvPr>
            <p:ph type="body"/>
          </p:nvPr>
        </p:nvSpPr>
        <p:spPr>
          <a:xfrm>
            <a:off x="5152680" y="1326600"/>
            <a:ext cx="4426920" cy="3288240"/>
          </a:xfrm>
          <a:prstGeom prst="rect">
            <a:avLst/>
          </a:prstGeom>
        </p:spPr>
        <p:txBody>
          <a:bodyPr lIns="0" rIns="0" tIns="0" bIns="0">
            <a:normAutofit/>
          </a:bodyPr>
          <a:p>
            <a:endParaRPr b="0" lang="en-GB" sz="3200" spc="-1" strike="noStrike">
              <a:latin typeface="Arial Narrow"/>
            </a:endParaRPr>
          </a:p>
        </p:txBody>
      </p:sp>
      <p:sp>
        <p:nvSpPr>
          <p:cNvPr id="14" name="PlaceHolder 4"/>
          <p:cNvSpPr>
            <a:spLocks noGrp="1"/>
          </p:cNvSpPr>
          <p:nvPr>
            <p:ph type="body"/>
          </p:nvPr>
        </p:nvSpPr>
        <p:spPr>
          <a:xfrm>
            <a:off x="50400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16" name="PlaceHolder 2"/>
          <p:cNvSpPr>
            <a:spLocks noGrp="1"/>
          </p:cNvSpPr>
          <p:nvPr>
            <p:ph type="body"/>
          </p:nvPr>
        </p:nvSpPr>
        <p:spPr>
          <a:xfrm>
            <a:off x="504000" y="1326600"/>
            <a:ext cx="4426920" cy="3288240"/>
          </a:xfrm>
          <a:prstGeom prst="rect">
            <a:avLst/>
          </a:prstGeom>
        </p:spPr>
        <p:txBody>
          <a:bodyPr lIns="0" rIns="0" tIns="0" bIns="0">
            <a:normAutofit/>
          </a:bodyPr>
          <a:p>
            <a:endParaRPr b="0" lang="en-GB" sz="3200" spc="-1" strike="noStrike">
              <a:latin typeface="Arial Narrow"/>
            </a:endParaRPr>
          </a:p>
        </p:txBody>
      </p:sp>
      <p:sp>
        <p:nvSpPr>
          <p:cNvPr id="17"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18" name="PlaceHolder 4"/>
          <p:cNvSpPr>
            <a:spLocks noGrp="1"/>
          </p:cNvSpPr>
          <p:nvPr>
            <p:ph type="body"/>
          </p:nvPr>
        </p:nvSpPr>
        <p:spPr>
          <a:xfrm>
            <a:off x="5152680" y="3044160"/>
            <a:ext cx="4426920" cy="1568160"/>
          </a:xfrm>
          <a:prstGeom prst="rect">
            <a:avLst/>
          </a:prstGeom>
        </p:spPr>
        <p:txBody>
          <a:bodyPr lIns="0" rIns="0" tIns="0" bIns="0">
            <a:normAutofit/>
          </a:bodyPr>
          <a:p>
            <a:endParaRPr b="0" lang="en-GB" sz="3200" spc="-1" strike="noStrike">
              <a:latin typeface="Arial Narrow"/>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GB" sz="4400" spc="-1" strike="noStrike" cap="all">
              <a:latin typeface="Arial"/>
            </a:endParaRPr>
          </a:p>
        </p:txBody>
      </p:sp>
      <p:sp>
        <p:nvSpPr>
          <p:cNvPr id="20" name="PlaceHolder 2"/>
          <p:cNvSpPr>
            <a:spLocks noGrp="1"/>
          </p:cNvSpPr>
          <p:nvPr>
            <p:ph type="body"/>
          </p:nvPr>
        </p:nvSpPr>
        <p:spPr>
          <a:xfrm>
            <a:off x="504000" y="1326600"/>
            <a:ext cx="4426920" cy="1568160"/>
          </a:xfrm>
          <a:prstGeom prst="rect">
            <a:avLst/>
          </a:prstGeom>
        </p:spPr>
        <p:txBody>
          <a:bodyPr lIns="0" rIns="0" tIns="0" bIns="0">
            <a:normAutofit/>
          </a:bodyPr>
          <a:p>
            <a:endParaRPr b="0" lang="en-GB" sz="3200" spc="-1" strike="noStrike">
              <a:latin typeface="Arial Narrow"/>
            </a:endParaRPr>
          </a:p>
        </p:txBody>
      </p:sp>
      <p:sp>
        <p:nvSpPr>
          <p:cNvPr id="21" name="PlaceHolder 3"/>
          <p:cNvSpPr>
            <a:spLocks noGrp="1"/>
          </p:cNvSpPr>
          <p:nvPr>
            <p:ph type="body"/>
          </p:nvPr>
        </p:nvSpPr>
        <p:spPr>
          <a:xfrm>
            <a:off x="5152680" y="1326600"/>
            <a:ext cx="4426920" cy="1568160"/>
          </a:xfrm>
          <a:prstGeom prst="rect">
            <a:avLst/>
          </a:prstGeom>
        </p:spPr>
        <p:txBody>
          <a:bodyPr lIns="0" rIns="0" tIns="0" bIns="0">
            <a:normAutofit/>
          </a:bodyPr>
          <a:p>
            <a:endParaRPr b="0" lang="en-GB" sz="3200" spc="-1" strike="noStrike">
              <a:latin typeface="Arial Narrow"/>
            </a:endParaRPr>
          </a:p>
        </p:txBody>
      </p:sp>
      <p:sp>
        <p:nvSpPr>
          <p:cNvPr id="22" name="PlaceHolder 4"/>
          <p:cNvSpPr>
            <a:spLocks noGrp="1"/>
          </p:cNvSpPr>
          <p:nvPr>
            <p:ph type="body"/>
          </p:nvPr>
        </p:nvSpPr>
        <p:spPr>
          <a:xfrm>
            <a:off x="504000" y="3044160"/>
            <a:ext cx="9071640" cy="1568160"/>
          </a:xfrm>
          <a:prstGeom prst="rect">
            <a:avLst/>
          </a:prstGeom>
        </p:spPr>
        <p:txBody>
          <a:bodyPr lIns="0" rIns="0" tIns="0" bIns="0">
            <a:normAutofit/>
          </a:bodyPr>
          <a:p>
            <a:endParaRPr b="0" lang="en-GB" sz="3200" spc="-1" strike="noStrike">
              <a:latin typeface="Arial Narrow"/>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640" cy="946440"/>
          </a:xfrm>
          <a:prstGeom prst="rect">
            <a:avLst/>
          </a:prstGeom>
        </p:spPr>
        <p:txBody>
          <a:bodyPr lIns="0" rIns="0" tIns="0" bIns="0" anchor="ctr"/>
          <a:p>
            <a:pPr algn="ctr"/>
            <a:r>
              <a:rPr b="0" lang="en-GB" sz="4400" spc="-1" strike="noStrike" cap="small">
                <a:solidFill>
                  <a:srgbClr val="000099"/>
                </a:solidFill>
                <a:latin typeface="Arial"/>
              </a:rPr>
              <a:t>Click to edit the title text format</a:t>
            </a:r>
            <a:endParaRPr b="0" lang="en-GB" sz="4400" spc="-1" strike="noStrike" cap="small">
              <a:solidFill>
                <a:srgbClr val="000099"/>
              </a:solidFill>
              <a:latin typeface="Arial"/>
            </a:endParaRPr>
          </a:p>
        </p:txBody>
      </p:sp>
      <p:sp>
        <p:nvSpPr>
          <p:cNvPr id="1" name="PlaceHolder 2"/>
          <p:cNvSpPr>
            <a:spLocks noGrp="1"/>
          </p:cNvSpPr>
          <p:nvPr>
            <p:ph type="body"/>
          </p:nvPr>
        </p:nvSpPr>
        <p:spPr>
          <a:xfrm>
            <a:off x="504000" y="1584720"/>
            <a:ext cx="9071640" cy="3288240"/>
          </a:xfrm>
          <a:prstGeom prst="rect">
            <a:avLst/>
          </a:prstGeom>
        </p:spPr>
        <p:txBody>
          <a:bodyPr lIns="0" rIns="0" tIns="0" bIns="0">
            <a:normAutofit/>
          </a:bodyPr>
          <a:p>
            <a:pPr marL="432000" indent="-324000">
              <a:spcBef>
                <a:spcPts val="1414"/>
              </a:spcBef>
              <a:buClr>
                <a:srgbClr val="000099"/>
              </a:buClr>
              <a:buSzPct val="45000"/>
              <a:buFont typeface="Wingdings" charset="2"/>
              <a:buChar char=""/>
            </a:pPr>
            <a:r>
              <a:rPr b="0" lang="en-GB" sz="3200" spc="-1" strike="noStrike">
                <a:solidFill>
                  <a:srgbClr val="000099"/>
                </a:solidFill>
                <a:latin typeface="Arial Narrow"/>
              </a:rPr>
              <a:t>Click to edit the outline text format</a:t>
            </a:r>
            <a:endParaRPr b="0" lang="en-GB" sz="3200" spc="-1" strike="noStrike">
              <a:solidFill>
                <a:srgbClr val="000099"/>
              </a:solidFill>
              <a:latin typeface="Arial Narrow"/>
            </a:endParaRPr>
          </a:p>
          <a:p>
            <a:pPr lvl="1" marL="864000" indent="-324000">
              <a:spcBef>
                <a:spcPts val="1134"/>
              </a:spcBef>
              <a:buClr>
                <a:srgbClr val="000099"/>
              </a:buClr>
              <a:buSzPct val="75000"/>
              <a:buFont typeface="Symbol" charset="2"/>
              <a:buChar char=""/>
            </a:pPr>
            <a:r>
              <a:rPr b="0" lang="en-GB" sz="2800" spc="-1" strike="noStrike">
                <a:solidFill>
                  <a:srgbClr val="000099"/>
                </a:solidFill>
                <a:latin typeface="Arial Narrow"/>
              </a:rPr>
              <a:t>Second Outline Level</a:t>
            </a:r>
            <a:endParaRPr b="0" lang="en-GB" sz="2800" spc="-1" strike="noStrike">
              <a:solidFill>
                <a:srgbClr val="000099"/>
              </a:solidFill>
              <a:latin typeface="Arial Narrow"/>
            </a:endParaRPr>
          </a:p>
          <a:p>
            <a:pPr lvl="2" marL="1296000" indent="-288000">
              <a:spcBef>
                <a:spcPts val="850"/>
              </a:spcBef>
              <a:buClr>
                <a:srgbClr val="000099"/>
              </a:buClr>
              <a:buSzPct val="45000"/>
              <a:buFont typeface="Wingdings" charset="2"/>
              <a:buChar char=""/>
            </a:pPr>
            <a:r>
              <a:rPr b="0" lang="en-GB" sz="2400" spc="-1" strike="noStrike">
                <a:solidFill>
                  <a:srgbClr val="000099"/>
                </a:solidFill>
                <a:latin typeface="Arial Narrow"/>
              </a:rPr>
              <a:t>Third Outline Level</a:t>
            </a:r>
            <a:endParaRPr b="0" lang="en-GB" sz="2400" spc="-1" strike="noStrike">
              <a:solidFill>
                <a:srgbClr val="000099"/>
              </a:solidFill>
              <a:latin typeface="Arial Narrow"/>
            </a:endParaRPr>
          </a:p>
          <a:p>
            <a:pPr lvl="3" marL="1728000" indent="-216000">
              <a:spcBef>
                <a:spcPts val="567"/>
              </a:spcBef>
              <a:buClr>
                <a:srgbClr val="000099"/>
              </a:buClr>
              <a:buSzPct val="75000"/>
              <a:buFont typeface="Symbol" charset="2"/>
              <a:buChar char=""/>
            </a:pPr>
            <a:r>
              <a:rPr b="0" lang="en-GB" sz="2000" spc="-1" strike="noStrike">
                <a:solidFill>
                  <a:srgbClr val="000099"/>
                </a:solidFill>
                <a:latin typeface="Arial Narrow"/>
              </a:rPr>
              <a:t>Fourth Outline Level</a:t>
            </a:r>
            <a:endParaRPr b="0" lang="en-GB" sz="2000" spc="-1" strike="noStrike">
              <a:solidFill>
                <a:srgbClr val="000099"/>
              </a:solidFill>
              <a:latin typeface="Arial Narrow"/>
            </a:endParaRPr>
          </a:p>
          <a:p>
            <a:pPr lvl="4" marL="2160000" indent="-216000">
              <a:spcBef>
                <a:spcPts val="283"/>
              </a:spcBef>
              <a:buClr>
                <a:srgbClr val="000099"/>
              </a:buClr>
              <a:buSzPct val="45000"/>
              <a:buFont typeface="Wingdings" charset="2"/>
              <a:buChar char=""/>
            </a:pPr>
            <a:r>
              <a:rPr b="0" lang="en-GB" sz="2000" spc="-1" strike="noStrike">
                <a:solidFill>
                  <a:srgbClr val="000099"/>
                </a:solidFill>
                <a:latin typeface="Arial Narrow"/>
              </a:rPr>
              <a:t>Fifth Outline Level</a:t>
            </a:r>
            <a:endParaRPr b="0" lang="en-GB" sz="2000" spc="-1" strike="noStrike">
              <a:solidFill>
                <a:srgbClr val="000099"/>
              </a:solidFill>
              <a:latin typeface="Arial Narrow"/>
            </a:endParaRPr>
          </a:p>
          <a:p>
            <a:pPr lvl="5" marL="2592000" indent="-216000">
              <a:spcBef>
                <a:spcPts val="283"/>
              </a:spcBef>
              <a:buClr>
                <a:srgbClr val="000099"/>
              </a:buClr>
              <a:buSzPct val="45000"/>
              <a:buFont typeface="Wingdings" charset="2"/>
              <a:buChar char=""/>
            </a:pPr>
            <a:r>
              <a:rPr b="0" lang="en-GB" sz="2000" spc="-1" strike="noStrike">
                <a:solidFill>
                  <a:srgbClr val="000099"/>
                </a:solidFill>
                <a:latin typeface="Arial Narrow"/>
              </a:rPr>
              <a:t>Sixth Outline Level</a:t>
            </a:r>
            <a:endParaRPr b="0" lang="en-GB" sz="2000" spc="-1" strike="noStrike">
              <a:solidFill>
                <a:srgbClr val="000099"/>
              </a:solidFill>
              <a:latin typeface="Arial Narrow"/>
            </a:endParaRPr>
          </a:p>
          <a:p>
            <a:pPr lvl="6" marL="3024000" indent="-216000">
              <a:spcBef>
                <a:spcPts val="283"/>
              </a:spcBef>
              <a:buClr>
                <a:srgbClr val="000099"/>
              </a:buClr>
              <a:buSzPct val="45000"/>
              <a:buFont typeface="Wingdings" charset="2"/>
              <a:buChar char=""/>
            </a:pPr>
            <a:r>
              <a:rPr b="0" lang="en-GB" sz="2000" spc="-1" strike="noStrike">
                <a:solidFill>
                  <a:srgbClr val="000099"/>
                </a:solidFill>
                <a:latin typeface="Arial Narrow"/>
              </a:rPr>
              <a:t>Seventh Outline Level</a:t>
            </a:r>
            <a:endParaRPr b="0" lang="en-GB" sz="2000" spc="-1" strike="noStrike">
              <a:solidFill>
                <a:srgbClr val="000099"/>
              </a:solidFill>
              <a:latin typeface="Arial Narrow"/>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1640" cy="946440"/>
          </a:xfrm>
          <a:prstGeom prst="rect">
            <a:avLst/>
          </a:prstGeom>
        </p:spPr>
        <p:txBody>
          <a:bodyPr lIns="0" rIns="0" tIns="0" bIns="0" anchor="ctr"/>
          <a:p>
            <a:pPr algn="ctr"/>
            <a:r>
              <a:rPr b="0" lang="en-GB" sz="4400" spc="-1" strike="noStrike" cap="all">
                <a:latin typeface="Arial"/>
              </a:rPr>
              <a:t>Click to edit the title text format</a:t>
            </a:r>
            <a:endParaRPr b="0" lang="en-GB" sz="4400" spc="-1" strike="noStrike" cap="all">
              <a:latin typeface="Arial"/>
            </a:endParaRPr>
          </a:p>
        </p:txBody>
      </p:sp>
      <p:sp>
        <p:nvSpPr>
          <p:cNvPr id="39" name="PlaceHolder 2"/>
          <p:cNvSpPr>
            <a:spLocks noGrp="1"/>
          </p:cNvSpPr>
          <p:nvPr>
            <p:ph type="body"/>
          </p:nvPr>
        </p:nvSpPr>
        <p:spPr>
          <a:xfrm>
            <a:off x="504000" y="1326600"/>
            <a:ext cx="9071640" cy="3288240"/>
          </a:xfrm>
          <a:prstGeom prst="rect">
            <a:avLst/>
          </a:prstGeom>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Click to edit the outline text format</a:t>
            </a:r>
            <a:endParaRPr b="0" lang="en-GB" sz="3200" spc="-1" strike="noStrike">
              <a:latin typeface="Arial Narrow"/>
            </a:endParaRPr>
          </a:p>
          <a:p>
            <a:pPr lvl="1" marL="864000" indent="-324000">
              <a:spcBef>
                <a:spcPts val="1134"/>
              </a:spcBef>
              <a:buClr>
                <a:srgbClr val="000000"/>
              </a:buClr>
              <a:buSzPct val="75000"/>
              <a:buFont typeface="Symbol" charset="2"/>
              <a:buChar char=""/>
            </a:pPr>
            <a:r>
              <a:rPr b="0" lang="en-GB" sz="2800" spc="-1" strike="noStrike">
                <a:latin typeface="Arial Narrow"/>
              </a:rPr>
              <a:t>Second Outline Level</a:t>
            </a:r>
            <a:endParaRPr b="0" lang="en-GB" sz="2800" spc="-1" strike="noStrike">
              <a:latin typeface="Arial Narrow"/>
            </a:endParaRPr>
          </a:p>
          <a:p>
            <a:pPr lvl="2" marL="1296000" indent="-288000">
              <a:spcBef>
                <a:spcPts val="850"/>
              </a:spcBef>
              <a:buClr>
                <a:srgbClr val="000000"/>
              </a:buClr>
              <a:buSzPct val="45000"/>
              <a:buFont typeface="Wingdings" charset="2"/>
              <a:buChar char=""/>
            </a:pPr>
            <a:r>
              <a:rPr b="0" lang="en-GB" sz="2400" spc="-1" strike="noStrike">
                <a:latin typeface="Arial Narrow"/>
              </a:rPr>
              <a:t>Third Outline Level</a:t>
            </a:r>
            <a:endParaRPr b="0" lang="en-GB" sz="2400" spc="-1" strike="noStrike">
              <a:latin typeface="Arial Narrow"/>
            </a:endParaRPr>
          </a:p>
          <a:p>
            <a:pPr lvl="3" marL="1728000" indent="-216000">
              <a:spcBef>
                <a:spcPts val="567"/>
              </a:spcBef>
              <a:buClr>
                <a:srgbClr val="000000"/>
              </a:buClr>
              <a:buSzPct val="75000"/>
              <a:buFont typeface="Symbol" charset="2"/>
              <a:buChar char=""/>
            </a:pPr>
            <a:r>
              <a:rPr b="0" lang="en-GB" sz="2000" spc="-1" strike="noStrike">
                <a:latin typeface="Arial Narrow"/>
              </a:rPr>
              <a:t>Fourth Outline Level</a:t>
            </a:r>
            <a:endParaRPr b="0" lang="en-GB" sz="2000" spc="-1" strike="noStrike">
              <a:latin typeface="Arial Narrow"/>
            </a:endParaRPr>
          </a:p>
          <a:p>
            <a:pPr lvl="4" marL="2160000" indent="-216000">
              <a:spcBef>
                <a:spcPts val="283"/>
              </a:spcBef>
              <a:buClr>
                <a:srgbClr val="000000"/>
              </a:buClr>
              <a:buSzPct val="45000"/>
              <a:buFont typeface="Wingdings" charset="2"/>
              <a:buChar char=""/>
            </a:pPr>
            <a:r>
              <a:rPr b="0" lang="en-GB" sz="2000" spc="-1" strike="noStrike">
                <a:latin typeface="Arial Narrow"/>
              </a:rPr>
              <a:t>Fifth Outline Level</a:t>
            </a:r>
            <a:endParaRPr b="0" lang="en-GB" sz="2000" spc="-1" strike="noStrike">
              <a:latin typeface="Arial Narrow"/>
            </a:endParaRPr>
          </a:p>
          <a:p>
            <a:pPr lvl="5" marL="2592000" indent="-216000">
              <a:spcBef>
                <a:spcPts val="283"/>
              </a:spcBef>
              <a:buClr>
                <a:srgbClr val="000000"/>
              </a:buClr>
              <a:buSzPct val="45000"/>
              <a:buFont typeface="Wingdings" charset="2"/>
              <a:buChar char=""/>
            </a:pPr>
            <a:r>
              <a:rPr b="0" lang="en-GB" sz="2000" spc="-1" strike="noStrike">
                <a:latin typeface="Arial Narrow"/>
              </a:rPr>
              <a:t>Sixth Outline Level</a:t>
            </a:r>
            <a:endParaRPr b="0" lang="en-GB" sz="2000" spc="-1" strike="noStrike">
              <a:latin typeface="Arial Narrow"/>
            </a:endParaRPr>
          </a:p>
          <a:p>
            <a:pPr lvl="6" marL="3024000" indent="-216000">
              <a:spcBef>
                <a:spcPts val="283"/>
              </a:spcBef>
              <a:buClr>
                <a:srgbClr val="000000"/>
              </a:buClr>
              <a:buSzPct val="45000"/>
              <a:buFont typeface="Wingdings" charset="2"/>
              <a:buChar char=""/>
            </a:pPr>
            <a:r>
              <a:rPr b="0" lang="en-GB" sz="2000" spc="-1" strike="noStrike">
                <a:latin typeface="Arial Narrow"/>
              </a:rPr>
              <a:t>Seventh Outline Level</a:t>
            </a:r>
            <a:endParaRPr b="0" lang="en-GB" sz="2000" spc="-1" strike="noStrike">
              <a:latin typeface="Arial Narrow"/>
            </a:endParaRPr>
          </a:p>
        </p:txBody>
      </p:sp>
      <p:sp>
        <p:nvSpPr>
          <p:cNvPr id="40" name="PlaceHolder 3"/>
          <p:cNvSpPr>
            <a:spLocks noGrp="1"/>
          </p:cNvSpPr>
          <p:nvPr>
            <p:ph type="dt"/>
          </p:nvPr>
        </p:nvSpPr>
        <p:spPr>
          <a:xfrm>
            <a:off x="504000" y="5165280"/>
            <a:ext cx="2348280" cy="390600"/>
          </a:xfrm>
          <a:prstGeom prst="rect">
            <a:avLst/>
          </a:prstGeom>
        </p:spPr>
        <p:txBody>
          <a:bodyPr lIns="0" rIns="0" tIns="0" bIns="0"/>
          <a:p>
            <a:r>
              <a:rPr b="0" lang="en-GB" sz="1400" spc="-1" strike="noStrike">
                <a:latin typeface="Times New Roman"/>
              </a:rPr>
              <a:t>&lt;date/time&gt;</a:t>
            </a:r>
            <a:endParaRPr b="0" lang="en-GB" sz="1400" spc="-1" strike="noStrike">
              <a:latin typeface="Times New Roman"/>
            </a:endParaRPr>
          </a:p>
        </p:txBody>
      </p:sp>
      <p:sp>
        <p:nvSpPr>
          <p:cNvPr id="41" name="PlaceHolder 4"/>
          <p:cNvSpPr>
            <a:spLocks noGrp="1"/>
          </p:cNvSpPr>
          <p:nvPr>
            <p:ph type="ftr"/>
          </p:nvPr>
        </p:nvSpPr>
        <p:spPr>
          <a:xfrm>
            <a:off x="3447360" y="5165280"/>
            <a:ext cx="3195000" cy="390600"/>
          </a:xfrm>
          <a:prstGeom prst="rect">
            <a:avLst/>
          </a:prstGeom>
        </p:spPr>
        <p:txBody>
          <a:bodyPr lIns="0" rIns="0" tIns="0" bIns="0"/>
          <a:p>
            <a:pPr algn="ctr"/>
            <a:r>
              <a:rPr b="0" lang="en-GB" sz="1400" spc="-1" strike="noStrike">
                <a:latin typeface="Times New Roman"/>
              </a:rPr>
              <a:t>&lt;footer&gt;</a:t>
            </a:r>
            <a:endParaRPr b="0" lang="en-GB" sz="1400" spc="-1" strike="noStrike">
              <a:latin typeface="Times New Roman"/>
            </a:endParaRPr>
          </a:p>
        </p:txBody>
      </p:sp>
      <p:sp>
        <p:nvSpPr>
          <p:cNvPr id="42" name="PlaceHolder 5"/>
          <p:cNvSpPr>
            <a:spLocks noGrp="1"/>
          </p:cNvSpPr>
          <p:nvPr>
            <p:ph type="sldNum"/>
          </p:nvPr>
        </p:nvSpPr>
        <p:spPr>
          <a:xfrm>
            <a:off x="7227360" y="5165280"/>
            <a:ext cx="2348280" cy="390600"/>
          </a:xfrm>
          <a:prstGeom prst="rect">
            <a:avLst/>
          </a:prstGeom>
        </p:spPr>
        <p:txBody>
          <a:bodyPr lIns="0" rIns="0" tIns="0" bIns="0"/>
          <a:p>
            <a:pPr algn="r"/>
            <a:fld id="{0700C344-B8D3-4D49-ABBD-4F8B4C111BAC}" type="slidenum">
              <a:rPr b="0" lang="en-GB" sz="1400" spc="-1" strike="noStrike">
                <a:latin typeface="Times New Roman"/>
              </a:rPr>
              <a:t>&lt;number&gt;</a:t>
            </a:fld>
            <a:endParaRPr b="0" lang="en-GB"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8.xml"/>
</Relationships>
</file>

<file path=ppt/slides/_rels/slide10.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8.xml"/>
</Relationships>
</file>

<file path=ppt/slides/_rels/slide11.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8.xml"/>
</Relationships>
</file>

<file path=ppt/slides/_rels/slide12.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5.xml"/>
</Relationships>
</file>

<file path=ppt/slides/_rels/slide13.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15.xml"/>
</Relationships>
</file>

<file path=ppt/slides/_rels/slide14.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18.xml"/>
</Relationships>
</file>

<file path=ppt/slides/_rels/slide15.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5.xml"/>
</Relationships>
</file>

<file path=ppt/slides/_rels/slide1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5.xml"/>
</Relationships>
</file>

<file path=ppt/slides/_rels/slide18.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5.xml"/>
</Relationships>
</file>

<file path=ppt/slides/_rels/slide19.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5.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5.xml"/>
</Relationships>
</file>

<file path=ppt/slides/_rels/slide20.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5.xml"/>
</Relationships>
</file>

<file path=ppt/slides/_rels/slide21.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5.xml"/>
</Relationships>
</file>

<file path=ppt/slides/_rels/slide22.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8.xml"/>
</Relationships>
</file>

<file path=ppt/slides/_rels/slide23.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18.xml"/>
</Relationships>
</file>

<file path=ppt/slides/_rels/slide25.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5.xml"/>
</Relationships>
</file>

<file path=ppt/slides/_rels/slide26.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15.xml"/>
</Relationships>
</file>

<file path=ppt/slides/_rels/slide27.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15.xml"/>
</Relationships>
</file>

<file path=ppt/slides/_rels/slide28.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15.xml"/>
</Relationships>
</file>

<file path=ppt/slides/_rels/slide29.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14.xml"/>
</Relationships>
</file>

<file path=ppt/slides/_rels/slide3.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5.xml"/>
</Relationships>
</file>

<file path=ppt/slides/_rels/slide30.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4.xml"/>
</Relationships>
</file>

<file path=ppt/slides/_rels/slide31.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18.xml"/>
</Relationships>
</file>

<file path=ppt/slides/_rels/slide32.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slideLayout" Target="../slideLayouts/slideLayout13.xml"/>
</Relationships>
</file>

<file path=ppt/slides/_rels/slide33.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5.xml"/>
</Relationships>
</file>

<file path=ppt/slides/_rels/slide34.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15.xml"/>
</Relationships>
</file>

<file path=ppt/slides/_rels/slide35.xml.rels><?xml version="1.0" encoding="UTF-8"?>
<Relationships xmlns="http://schemas.openxmlformats.org/package/2006/relationships"><Relationship Id="rId1" Type="http://schemas.openxmlformats.org/officeDocument/2006/relationships/image" Target="../media/image36.jpeg"/><Relationship Id="rId2" Type="http://schemas.openxmlformats.org/officeDocument/2006/relationships/slideLayout" Target="../slideLayouts/slideLayout15.xml"/>
</Relationships>
</file>

<file path=ppt/slides/_rels/slide36.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15.xml"/>
</Relationships>
</file>

<file path=ppt/slides/_rels/slide37.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15.xml"/>
</Relationships>
</file>

<file path=ppt/slides/_rels/slide38.xml.rels><?xml version="1.0" encoding="UTF-8"?>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15.xml"/>
</Relationships>
</file>

<file path=ppt/slides/_rels/slide39.xml.rels><?xml version="1.0" encoding="UTF-8"?>
<Relationships xmlns="http://schemas.openxmlformats.org/package/2006/relationships"><Relationship Id="rId1" Type="http://schemas.openxmlformats.org/officeDocument/2006/relationships/image" Target="../media/image40.jpeg"/><Relationship Id="rId2" Type="http://schemas.openxmlformats.org/officeDocument/2006/relationships/slideLayout" Target="../slideLayouts/slideLayout18.xml"/>
</Relationships>
</file>

<file path=ppt/slides/_rels/slide4.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5.xml"/>
</Relationships>
</file>

<file path=ppt/slides/_rels/slide5.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5.xml"/>
</Relationships>
</file>

<file path=ppt/slides/_rels/slide6.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5.xml"/>
</Relationships>
</file>

<file path=ppt/slides/_rels/slide7.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5.xml"/>
</Relationships>
</file>

<file path=ppt/slides/_rels/slide8.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5.xml"/>
</Relationships>
</file>

<file path=ppt/slides/_rels/slide9.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8.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79" name="TextShape 1"/>
          <p:cNvSpPr txBox="1"/>
          <p:nvPr/>
        </p:nvSpPr>
        <p:spPr>
          <a:xfrm>
            <a:off x="504000" y="640800"/>
            <a:ext cx="9071640" cy="4388400"/>
          </a:xfrm>
          <a:prstGeom prst="rect">
            <a:avLst/>
          </a:prstGeom>
          <a:noFill/>
          <a:ln>
            <a:noFill/>
          </a:ln>
        </p:spPr>
        <p:txBody>
          <a:bodyPr lIns="0" rIns="0" tIns="0" bIns="0" anchor="ctr"/>
          <a:p>
            <a:pPr algn="ctr"/>
            <a:r>
              <a:rPr b="0" lang="en-GB" sz="4800" spc="-1" strike="noStrike">
                <a:solidFill>
                  <a:srgbClr val="ffffff"/>
                </a:solidFill>
                <a:latin typeface="Arial Black"/>
              </a:rPr>
              <a:t>7 Types of Content </a:t>
            </a:r>
            <a:endParaRPr b="0" lang="en-GB" sz="4800" spc="-1" strike="noStrike">
              <a:solidFill>
                <a:srgbClr val="000000"/>
              </a:solidFill>
              <a:latin typeface="Arial"/>
            </a:endParaRPr>
          </a:p>
          <a:p>
            <a:pPr algn="ctr"/>
            <a:r>
              <a:rPr b="0" lang="en-GB" sz="4800" spc="-1" strike="noStrike">
                <a:solidFill>
                  <a:srgbClr val="ffffff"/>
                </a:solidFill>
                <a:latin typeface="Arial Black"/>
              </a:rPr>
              <a:t>You Can Create </a:t>
            </a:r>
            <a:endParaRPr b="0" lang="en-GB" sz="4800" spc="-1" strike="noStrike">
              <a:solidFill>
                <a:srgbClr val="000000"/>
              </a:solidFill>
              <a:latin typeface="Arial"/>
            </a:endParaRPr>
          </a:p>
          <a:p>
            <a:pPr algn="ctr"/>
            <a:r>
              <a:rPr b="0" lang="en-GB" sz="4800" spc="-1" strike="noStrike">
                <a:solidFill>
                  <a:srgbClr val="ffffff"/>
                </a:solidFill>
                <a:latin typeface="Arial Black"/>
              </a:rPr>
              <a:t>for More Traffic</a:t>
            </a:r>
            <a:endParaRPr b="0" lang="en-GB" sz="4800" spc="-1" strike="noStrike">
              <a:solidFill>
                <a:srgbClr val="000000"/>
              </a:solidFill>
              <a:latin typeface="Arial"/>
            </a:endParaRPr>
          </a:p>
        </p:txBody>
      </p:sp>
    </p:spTree>
  </p:cSld>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95" name="" descr=""/>
          <p:cNvPicPr/>
          <p:nvPr/>
        </p:nvPicPr>
        <p:blipFill>
          <a:blip r:embed="rId1"/>
          <a:stretch/>
        </p:blipFill>
        <p:spPr>
          <a:xfrm>
            <a:off x="11880" y="3600"/>
            <a:ext cx="10079640" cy="5669640"/>
          </a:xfrm>
          <a:prstGeom prst="rect">
            <a:avLst/>
          </a:prstGeom>
          <a:ln>
            <a:noFill/>
          </a:ln>
        </p:spPr>
      </p:pic>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6" name="TextShape 1"/>
          <p:cNvSpPr txBox="1"/>
          <p:nvPr/>
        </p:nvSpPr>
        <p:spPr>
          <a:xfrm>
            <a:off x="504000" y="640800"/>
            <a:ext cx="9071640" cy="4388400"/>
          </a:xfrm>
          <a:prstGeom prst="rect">
            <a:avLst/>
          </a:prstGeom>
          <a:noFill/>
          <a:ln>
            <a:noFill/>
          </a:ln>
        </p:spPr>
        <p:txBody>
          <a:bodyPr lIns="0" rIns="0" tIns="0" bIns="0" anchor="ctr"/>
          <a:p>
            <a:pPr algn="ctr"/>
            <a:r>
              <a:rPr b="0" lang="en-GB" sz="3800" spc="-1" strike="noStrike">
                <a:solidFill>
                  <a:srgbClr val="000000"/>
                </a:solidFill>
                <a:latin typeface="Arial"/>
              </a:rPr>
              <a:t>The key to getting this right is to focus on the value you are offering and to minimize the investment that the visitor needs to put in in order to gain that value. </a:t>
            </a:r>
            <a:endParaRPr b="0" lang="en-GB" sz="3800" spc="-1" strike="noStrike">
              <a:solidFill>
                <a:srgbClr val="000000"/>
              </a:solidFill>
              <a:latin typeface="Arial"/>
            </a:endParaRPr>
          </a:p>
          <a:p>
            <a:pPr algn="ctr"/>
            <a:endParaRPr b="0" lang="en-GB" sz="3800" spc="-1" strike="noStrike">
              <a:solidFill>
                <a:srgbClr val="000000"/>
              </a:solidFill>
              <a:latin typeface="Arial"/>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7"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98"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For example: if you are offering information, then a great article will be one that gets to the point quickly and that is dense with that information.</a:t>
            </a:r>
            <a:endParaRPr b="0" lang="en-GB" sz="3200" spc="-1" strike="noStrike">
              <a:latin typeface="Arial Narrow"/>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9"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100"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For example: if you are offering information, then a great article will be one that gets to the point quickly and that is dense with that information.</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Moreover, it should offer something that is genuinely new and useful – not something that can be found easily anywhere else online.</a:t>
            </a:r>
            <a:endParaRPr b="0" lang="en-GB" sz="3200" spc="-1" strike="noStrike">
              <a:latin typeface="Arial Narrow"/>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1"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Podcasts</a:t>
            </a:r>
            <a:endParaRPr b="0" lang="en-GB" sz="4000" spc="-1" strike="noStrike">
              <a:solidFill>
                <a:srgbClr val="000000"/>
              </a:solidFill>
              <a:latin typeface="Arial"/>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02" name="" descr=""/>
          <p:cNvPicPr/>
          <p:nvPr/>
        </p:nvPicPr>
        <p:blipFill>
          <a:blip r:embed="rId1"/>
          <a:stretch/>
        </p:blipFill>
        <p:spPr>
          <a:xfrm>
            <a:off x="-48600" y="-561960"/>
            <a:ext cx="10200600" cy="6800760"/>
          </a:xfrm>
          <a:prstGeom prst="rect">
            <a:avLst/>
          </a:prstGeom>
          <a:ln>
            <a:noFill/>
          </a:ln>
        </p:spPr>
      </p:pic>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3"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104" name="TextShape 2"/>
          <p:cNvSpPr txBox="1"/>
          <p:nvPr/>
        </p:nvSpPr>
        <p:spPr>
          <a:xfrm>
            <a:off x="504000" y="1392480"/>
            <a:ext cx="9071640" cy="28850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600" spc="-1" strike="noStrike">
                <a:latin typeface="Arial Narrow"/>
              </a:rPr>
              <a:t>Moreover, they can be relatively simple to produce, and provide you with access to a large audience via a pre-established distribution platform. </a:t>
            </a:r>
            <a:endParaRPr b="0" lang="en-GB" sz="3600" spc="-1" strike="noStrike">
              <a:latin typeface="Arial Narrow"/>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5"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106" name="TextShape 2"/>
          <p:cNvSpPr txBox="1"/>
          <p:nvPr/>
        </p:nvSpPr>
        <p:spPr>
          <a:xfrm>
            <a:off x="504000" y="1392480"/>
            <a:ext cx="9071640" cy="28850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600" spc="-1" strike="noStrike">
                <a:latin typeface="Arial Narrow"/>
              </a:rPr>
              <a:t>Moreover, they can be relatively simple to produce, and provide you with access to a large audience via a pre-established distribution platform. </a:t>
            </a:r>
            <a:endParaRPr b="0" lang="en-GB" sz="3600" spc="-1" strike="noStrike">
              <a:latin typeface="Arial Narrow"/>
            </a:endParaRPr>
          </a:p>
          <a:p>
            <a:pPr marL="432000" indent="-324000">
              <a:spcBef>
                <a:spcPts val="1414"/>
              </a:spcBef>
              <a:buClr>
                <a:srgbClr val="000000"/>
              </a:buClr>
              <a:buSzPct val="45000"/>
              <a:buFont typeface="Wingdings" charset="2"/>
              <a:buChar char=""/>
            </a:pPr>
            <a:r>
              <a:rPr b="0" lang="en-GB" sz="3600" spc="-1" strike="noStrike">
                <a:latin typeface="Arial Narrow"/>
              </a:rPr>
              <a:t>Why not simply </a:t>
            </a:r>
            <a:r>
              <a:rPr b="0" i="1" lang="en-GB" sz="3600" spc="-1" strike="noStrike">
                <a:latin typeface="Arial Narrow"/>
              </a:rPr>
              <a:t>read out</a:t>
            </a:r>
            <a:r>
              <a:rPr b="0" lang="en-GB" sz="3600" spc="-1" strike="noStrike">
                <a:latin typeface="Arial Narrow"/>
              </a:rPr>
              <a:t> some of your most successful blog posts?</a:t>
            </a:r>
            <a:endParaRPr b="0" lang="en-GB" sz="3600" spc="-1" strike="noStrike">
              <a:latin typeface="Arial Narrow"/>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7"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video</a:t>
            </a:r>
            <a:endParaRPr b="0" lang="en-GB" sz="4400" spc="-1" strike="noStrike" cap="all">
              <a:latin typeface="Arial"/>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8"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video</a:t>
            </a:r>
            <a:endParaRPr b="0" lang="en-GB" sz="4400" spc="-1" strike="noStrike" cap="all">
              <a:latin typeface="Arial"/>
            </a:endParaRPr>
          </a:p>
        </p:txBody>
      </p:sp>
      <p:sp>
        <p:nvSpPr>
          <p:cNvPr id="109"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Video content has huge potential owing to the sheer amount of information AND emotion that can be conveyed in even a short clip.</a:t>
            </a:r>
            <a:endParaRPr b="0" lang="en-GB" sz="3200" spc="-1" strike="noStrike">
              <a:latin typeface="Arial Narrow"/>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0"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1" name="TextShape 2"/>
          <p:cNvSpPr txBox="1"/>
          <p:nvPr/>
        </p:nvSpPr>
        <p:spPr>
          <a:xfrm>
            <a:off x="504000" y="1518840"/>
            <a:ext cx="9071640" cy="2632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If you want traffic for your website, then you need to offer those visitors something in return. </a:t>
            </a:r>
            <a:endParaRPr b="0" lang="en-GB" sz="3200" spc="-1" strike="noStrike">
              <a:latin typeface="Arial Narrow"/>
            </a:endParaRPr>
          </a:p>
        </p:txBody>
      </p:sp>
    </p:spTree>
  </p:cSld>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0"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video</a:t>
            </a:r>
            <a:endParaRPr b="0" lang="en-GB" sz="4400" spc="-1" strike="noStrike" cap="all">
              <a:latin typeface="Arial"/>
            </a:endParaRPr>
          </a:p>
        </p:txBody>
      </p:sp>
      <p:sp>
        <p:nvSpPr>
          <p:cNvPr id="111"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Video content has huge potential owing to the sheer amount of information AND emotion that can be conveyed in even a short clip.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Videos are inherently engaging and let you put across personality and style. </a:t>
            </a:r>
            <a:endParaRPr b="0" lang="en-GB" sz="3200" spc="-1" strike="noStrike">
              <a:latin typeface="Arial Narrow"/>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2"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video</a:t>
            </a:r>
            <a:endParaRPr b="0" lang="en-GB" sz="4400" spc="-1" strike="noStrike" cap="all">
              <a:latin typeface="Arial"/>
            </a:endParaRPr>
          </a:p>
        </p:txBody>
      </p:sp>
      <p:sp>
        <p:nvSpPr>
          <p:cNvPr id="113" name="TextShape 2"/>
          <p:cNvSpPr txBox="1"/>
          <p:nvPr/>
        </p:nvSpPr>
        <p:spPr>
          <a:xfrm>
            <a:off x="504000" y="132660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Video content has huge potential owing to the sheer amount of information AND emotion that can be conveyed in even a short clip.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Videos are inherently engaging and let you put across personality and style.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They work very well on Instagram and on YouTube.</a:t>
            </a:r>
            <a:endParaRPr b="0" lang="en-GB" sz="3200" spc="-1" strike="noStrike">
              <a:latin typeface="Arial Narrow"/>
            </a:endParaRPr>
          </a:p>
        </p:txBody>
      </p:sp>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4"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Instagram images</a:t>
            </a:r>
            <a:endParaRPr b="0" lang="en-GB" sz="4000" spc="-1" strike="noStrike">
              <a:solidFill>
                <a:srgbClr val="000000"/>
              </a:solidFill>
              <a:latin typeface="Arial"/>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15" name="" descr=""/>
          <p:cNvPicPr/>
          <p:nvPr/>
        </p:nvPicPr>
        <p:blipFill>
          <a:blip r:embed="rId1"/>
          <a:stretch/>
        </p:blipFill>
        <p:spPr>
          <a:xfrm>
            <a:off x="799560" y="3600"/>
            <a:ext cx="8504280" cy="5669640"/>
          </a:xfrm>
          <a:prstGeom prst="rect">
            <a:avLst/>
          </a:prstGeom>
          <a:ln>
            <a:noFill/>
          </a:ln>
        </p:spPr>
      </p:pic>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6" name="TextShape 1"/>
          <p:cNvSpPr txBox="1"/>
          <p:nvPr/>
        </p:nvSpPr>
        <p:spPr>
          <a:xfrm>
            <a:off x="504000" y="64080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The most successful Instagram posts will be eye-catching and unique, and will be accompanied by useful text and smart hashtags.</a:t>
            </a:r>
            <a:endParaRPr b="0" lang="en-GB" sz="4000" spc="-1" strike="noStrike">
              <a:solidFill>
                <a:srgbClr val="000000"/>
              </a:solidFill>
              <a:latin typeface="Arial"/>
            </a:endParaRPr>
          </a:p>
        </p:txBody>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7"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e-books</a:t>
            </a:r>
            <a:endParaRPr b="0" lang="en-GB" sz="4400" spc="-1" strike="noStrike" cap="all">
              <a:latin typeface="Arial"/>
            </a:endParaRPr>
          </a:p>
        </p:txBody>
      </p:sp>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8"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e-books</a:t>
            </a:r>
            <a:endParaRPr b="0" lang="en-GB" sz="4400" spc="-1" strike="noStrike" cap="all">
              <a:latin typeface="Arial"/>
            </a:endParaRPr>
          </a:p>
        </p:txBody>
      </p:sp>
      <p:sp>
        <p:nvSpPr>
          <p:cNvPr id="119" name="TextShape 2"/>
          <p:cNvSpPr txBox="1"/>
          <p:nvPr/>
        </p:nvSpPr>
        <p:spPr>
          <a:xfrm>
            <a:off x="504000" y="1448640"/>
            <a:ext cx="9071640" cy="27727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eBooks have a lot of uses for content creators. </a:t>
            </a:r>
            <a:endParaRPr b="0" lang="en-GB" sz="3200" spc="-1" strike="noStrike">
              <a:latin typeface="Arial Narrow"/>
            </a:endParaRPr>
          </a:p>
        </p:txBody>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0"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e-books</a:t>
            </a:r>
            <a:endParaRPr b="0" lang="en-GB" sz="4400" spc="-1" strike="noStrike" cap="all">
              <a:latin typeface="Arial"/>
            </a:endParaRPr>
          </a:p>
        </p:txBody>
      </p:sp>
      <p:sp>
        <p:nvSpPr>
          <p:cNvPr id="121" name="TextShape 2"/>
          <p:cNvSpPr txBox="1"/>
          <p:nvPr/>
        </p:nvSpPr>
        <p:spPr>
          <a:xfrm>
            <a:off x="504000" y="1448640"/>
            <a:ext cx="9071640" cy="27727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eBooks have a lot of uses for content creators.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You can use these as “incentives” to encourage people onto your mailing list for instance… </a:t>
            </a:r>
            <a:endParaRPr b="0" lang="en-GB" sz="3200" spc="-1" strike="noStrike">
              <a:latin typeface="Arial Narrow"/>
            </a:endParaRPr>
          </a:p>
        </p:txBody>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2"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e-books</a:t>
            </a:r>
            <a:endParaRPr b="0" lang="en-GB" sz="4400" spc="-1" strike="noStrike" cap="all">
              <a:latin typeface="Arial"/>
            </a:endParaRPr>
          </a:p>
        </p:txBody>
      </p:sp>
      <p:sp>
        <p:nvSpPr>
          <p:cNvPr id="123" name="TextShape 2"/>
          <p:cNvSpPr txBox="1"/>
          <p:nvPr/>
        </p:nvSpPr>
        <p:spPr>
          <a:xfrm>
            <a:off x="504000" y="1448640"/>
            <a:ext cx="9071640" cy="27727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eBooks have a lot of uses for content creators.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You can use these as “incentives” to encourage people onto your mailing list for instance…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You can sell them for profit, or you can just engage in a more deep-dive manner with your audience!</a:t>
            </a:r>
            <a:endParaRPr b="0" lang="en-GB" sz="3200" spc="-1" strike="noStrike">
              <a:latin typeface="Arial Narrow"/>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4"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Slides</a:t>
            </a:r>
            <a:endParaRPr b="0" lang="en-GB" sz="4400" spc="-1" strike="noStrike" cap="all">
              <a:latin typeface="Arial"/>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2"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3" name="TextShape 2"/>
          <p:cNvSpPr txBox="1"/>
          <p:nvPr/>
        </p:nvSpPr>
        <p:spPr>
          <a:xfrm>
            <a:off x="504000" y="1518840"/>
            <a:ext cx="9071640" cy="2632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200" spc="-1" strike="noStrike">
                <a:latin typeface="Arial Narrow"/>
              </a:rPr>
              <a:t>If you want traffic for your website, then you need to offer those visitors something in return. </a:t>
            </a:r>
            <a:endParaRPr b="0" lang="en-GB" sz="3200" spc="-1" strike="noStrike">
              <a:latin typeface="Arial Narrow"/>
            </a:endParaRPr>
          </a:p>
          <a:p>
            <a:pPr marL="432000" indent="-324000">
              <a:spcBef>
                <a:spcPts val="1414"/>
              </a:spcBef>
              <a:buClr>
                <a:srgbClr val="000000"/>
              </a:buClr>
              <a:buSzPct val="45000"/>
              <a:buFont typeface="Wingdings" charset="2"/>
              <a:buChar char=""/>
            </a:pPr>
            <a:r>
              <a:rPr b="0" lang="en-GB" sz="3200" spc="-1" strike="noStrike">
                <a:latin typeface="Arial Narrow"/>
              </a:rPr>
              <a:t>Website traffic does not arrive by accident or out of sheer good-will: rather it will be brought to your brand because you have something to offer.</a:t>
            </a:r>
            <a:endParaRPr b="0" lang="en-GB" sz="3200" spc="-1" strike="noStrike">
              <a:latin typeface="Arial Narrow"/>
            </a:endParaRPr>
          </a:p>
        </p:txBody>
      </p:sp>
    </p:spTree>
  </p:cSld>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5"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Slides</a:t>
            </a:r>
            <a:endParaRPr b="0" lang="en-GB" sz="4400" spc="-1" strike="noStrike" cap="all">
              <a:latin typeface="Arial"/>
            </a:endParaRPr>
          </a:p>
        </p:txBody>
      </p:sp>
      <p:sp>
        <p:nvSpPr>
          <p:cNvPr id="126" name="TextShape 2"/>
          <p:cNvSpPr txBox="1"/>
          <p:nvPr/>
        </p:nvSpPr>
        <p:spPr>
          <a:xfrm>
            <a:off x="504000" y="1326600"/>
            <a:ext cx="9071640" cy="3288240"/>
          </a:xfrm>
          <a:prstGeom prst="rect">
            <a:avLst/>
          </a:prstGeom>
          <a:noFill/>
          <a:ln>
            <a:noFill/>
          </a:ln>
        </p:spPr>
        <p:txBody>
          <a:bodyPr lIns="0" rIns="0" tIns="0" bIns="0" anchor="ctr"/>
          <a:p>
            <a:pPr algn="ctr"/>
            <a:r>
              <a:rPr b="0" lang="en-GB" sz="3600" spc="-1" strike="noStrike">
                <a:solidFill>
                  <a:srgbClr val="000000"/>
                </a:solidFill>
                <a:latin typeface="Arial"/>
              </a:rPr>
              <a:t>Slides can be a surprisingly effective way to communicate a lot of information in a simple-to-follow fashion.</a:t>
            </a:r>
            <a:endParaRPr b="0" lang="en-GB" sz="3600" spc="-1" strike="noStrike">
              <a:solidFill>
                <a:srgbClr val="000000"/>
              </a:solidFill>
              <a:latin typeface="Arial"/>
            </a:endParaRPr>
          </a:p>
        </p:txBody>
      </p:sp>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7"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Infographics</a:t>
            </a:r>
            <a:endParaRPr b="0" lang="en-GB" sz="4000" spc="-1" strike="noStrike">
              <a:solidFill>
                <a:srgbClr val="000000"/>
              </a:solidFill>
              <a:latin typeface="Arial"/>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28" name="" descr=""/>
          <p:cNvPicPr/>
          <p:nvPr/>
        </p:nvPicPr>
        <p:blipFill>
          <a:blip r:embed="rId1"/>
          <a:stretch/>
        </p:blipFill>
        <p:spPr>
          <a:xfrm>
            <a:off x="1771200" y="3600"/>
            <a:ext cx="6561360" cy="5669640"/>
          </a:xfrm>
          <a:prstGeom prst="rect">
            <a:avLst/>
          </a:prstGeom>
          <a:ln>
            <a:noFill/>
          </a:ln>
        </p:spPr>
      </p:pic>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9"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Worksheets</a:t>
            </a:r>
            <a:endParaRPr b="0" lang="en-GB" sz="4400" spc="-1" strike="noStrike" cap="all">
              <a:latin typeface="Arial"/>
            </a:endParaRPr>
          </a:p>
        </p:txBody>
      </p:sp>
    </p:spTree>
  </p:cSld>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0"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Worksheets</a:t>
            </a:r>
            <a:endParaRPr b="0" lang="en-GB" sz="4400" spc="-1" strike="noStrike" cap="all">
              <a:latin typeface="Arial"/>
            </a:endParaRPr>
          </a:p>
        </p:txBody>
      </p:sp>
      <p:sp>
        <p:nvSpPr>
          <p:cNvPr id="131" name="TextShape 2"/>
          <p:cNvSpPr txBox="1"/>
          <p:nvPr/>
        </p:nvSpPr>
        <p:spPr>
          <a:xfrm>
            <a:off x="504000" y="1654200"/>
            <a:ext cx="9071640" cy="2361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600" spc="-1" strike="noStrike">
                <a:latin typeface="Arial Narrow"/>
              </a:rPr>
              <a:t>A worksheet is a lesser-utilized form of content that can provide real value to the user by teaching them in an active manner. </a:t>
            </a:r>
            <a:endParaRPr b="0" lang="en-GB" sz="3600" spc="-1" strike="noStrike">
              <a:latin typeface="Arial Narrow"/>
            </a:endParaRPr>
          </a:p>
        </p:txBody>
      </p:sp>
    </p:spTree>
  </p:cSld>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2"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Worksheets</a:t>
            </a:r>
            <a:endParaRPr b="0" lang="en-GB" sz="4400" spc="-1" strike="noStrike" cap="all">
              <a:latin typeface="Arial"/>
            </a:endParaRPr>
          </a:p>
        </p:txBody>
      </p:sp>
      <p:sp>
        <p:nvSpPr>
          <p:cNvPr id="133" name="TextShape 2"/>
          <p:cNvSpPr txBox="1"/>
          <p:nvPr/>
        </p:nvSpPr>
        <p:spPr>
          <a:xfrm>
            <a:off x="504000" y="1654200"/>
            <a:ext cx="9071640" cy="2361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600" spc="-1" strike="noStrike">
                <a:latin typeface="Arial Narrow"/>
              </a:rPr>
              <a:t>A worksheet is a lesser-utilized form of content that can provide real value to the user by teaching them in an active manner. </a:t>
            </a:r>
            <a:endParaRPr b="0" lang="en-GB" sz="3600" spc="-1" strike="noStrike">
              <a:latin typeface="Arial Narrow"/>
            </a:endParaRPr>
          </a:p>
          <a:p>
            <a:pPr marL="432000" indent="-324000">
              <a:spcBef>
                <a:spcPts val="1414"/>
              </a:spcBef>
              <a:buClr>
                <a:srgbClr val="000000"/>
              </a:buClr>
              <a:buSzPct val="45000"/>
              <a:buFont typeface="Wingdings" charset="2"/>
              <a:buChar char=""/>
            </a:pPr>
            <a:r>
              <a:rPr b="0" lang="en-GB" sz="3600" spc="-1" strike="noStrike">
                <a:latin typeface="Arial Narrow"/>
              </a:rPr>
              <a:t>They’re great link-bait too.</a:t>
            </a:r>
            <a:endParaRPr b="0" lang="en-GB" sz="3600" spc="-1" strike="noStrike">
              <a:latin typeface="Arial Narrow"/>
            </a:endParaRPr>
          </a:p>
        </p:txBody>
      </p:sp>
    </p:spTree>
  </p:cSld>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4"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Checklists</a:t>
            </a:r>
            <a:endParaRPr b="0" lang="en-GB" sz="4400" spc="-1" strike="noStrike" cap="all">
              <a:latin typeface="Arial"/>
            </a:endParaRPr>
          </a:p>
        </p:txBody>
      </p:sp>
    </p:spTree>
  </p:cSld>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5"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Checklists</a:t>
            </a:r>
            <a:endParaRPr b="0" lang="en-GB" sz="4400" spc="-1" strike="noStrike" cap="all">
              <a:latin typeface="Arial"/>
            </a:endParaRPr>
          </a:p>
        </p:txBody>
      </p:sp>
      <p:sp>
        <p:nvSpPr>
          <p:cNvPr id="136" name="TextShape 2"/>
          <p:cNvSpPr txBox="1"/>
          <p:nvPr/>
        </p:nvSpPr>
        <p:spPr>
          <a:xfrm>
            <a:off x="504000" y="1429920"/>
            <a:ext cx="9071640" cy="2810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600" spc="-1" strike="noStrike">
                <a:latin typeface="Arial Narrow"/>
              </a:rPr>
              <a:t>Finally, a checklist can serve as another “utility” in content form. </a:t>
            </a:r>
            <a:endParaRPr b="0" lang="en-GB" sz="3600" spc="-1" strike="noStrike">
              <a:latin typeface="Arial Narrow"/>
            </a:endParaRPr>
          </a:p>
        </p:txBody>
      </p:sp>
    </p:spTree>
  </p:cSld>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7" name="TextShape 1"/>
          <p:cNvSpPr txBox="1"/>
          <p:nvPr/>
        </p:nvSpPr>
        <p:spPr>
          <a:xfrm>
            <a:off x="504000" y="226080"/>
            <a:ext cx="9071640" cy="946440"/>
          </a:xfrm>
          <a:prstGeom prst="rect">
            <a:avLst/>
          </a:prstGeom>
          <a:noFill/>
          <a:ln>
            <a:noFill/>
          </a:ln>
        </p:spPr>
        <p:txBody>
          <a:bodyPr lIns="0" rIns="0" tIns="0" bIns="0" anchor="ctr"/>
          <a:p>
            <a:pPr algn="ctr"/>
            <a:r>
              <a:rPr b="1" lang="en-GB" sz="4400" spc="-1" strike="noStrike" cap="all">
                <a:latin typeface="Arial"/>
              </a:rPr>
              <a:t>Checklists</a:t>
            </a:r>
            <a:endParaRPr b="0" lang="en-GB" sz="4400" spc="-1" strike="noStrike" cap="all">
              <a:latin typeface="Arial"/>
            </a:endParaRPr>
          </a:p>
        </p:txBody>
      </p:sp>
      <p:sp>
        <p:nvSpPr>
          <p:cNvPr id="138" name="TextShape 2"/>
          <p:cNvSpPr txBox="1"/>
          <p:nvPr/>
        </p:nvSpPr>
        <p:spPr>
          <a:xfrm>
            <a:off x="504000" y="1429920"/>
            <a:ext cx="9071640" cy="2810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600" spc="-1" strike="noStrike">
                <a:latin typeface="Arial Narrow"/>
              </a:rPr>
              <a:t>Finally, a checklist can serve as another “utility” in content form. </a:t>
            </a:r>
            <a:endParaRPr b="0" lang="en-GB" sz="3600" spc="-1" strike="noStrike">
              <a:latin typeface="Arial Narrow"/>
            </a:endParaRPr>
          </a:p>
          <a:p>
            <a:pPr marL="432000" indent="-324000">
              <a:spcBef>
                <a:spcPts val="1414"/>
              </a:spcBef>
              <a:buClr>
                <a:srgbClr val="000000"/>
              </a:buClr>
              <a:buSzPct val="45000"/>
              <a:buFont typeface="Wingdings" charset="2"/>
              <a:buChar char=""/>
            </a:pPr>
            <a:r>
              <a:rPr b="0" lang="en-GB" sz="3600" spc="-1" strike="noStrike">
                <a:latin typeface="Arial Narrow"/>
              </a:rPr>
              <a:t>This has potential to be used on a regular basis too, as users return to your site to refer back to the checklist each time they need it!</a:t>
            </a:r>
            <a:endParaRPr b="0" lang="en-GB" sz="3600" spc="-1" strike="noStrike">
              <a:latin typeface="Arial Narrow"/>
            </a:endParaRPr>
          </a:p>
        </p:txBody>
      </p:sp>
    </p:spTree>
  </p:cSld>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9"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Think outside the box and recognize that content comes in many forms!</a:t>
            </a:r>
            <a:endParaRPr b="0" lang="en-GB" sz="4000" spc="-1" strike="noStrike">
              <a:solidFill>
                <a:srgbClr val="000000"/>
              </a:solidFill>
              <a:latin typeface="Arial"/>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4"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5" name="TextShape 2"/>
          <p:cNvSpPr txBox="1"/>
          <p:nvPr/>
        </p:nvSpPr>
        <p:spPr>
          <a:xfrm>
            <a:off x="504000" y="1500120"/>
            <a:ext cx="9071640" cy="2670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000" spc="-1" strike="noStrike">
                <a:latin typeface="Arial Narrow"/>
              </a:rPr>
              <a:t>And more often than not, that “something to offer” is content. </a:t>
            </a:r>
            <a:endParaRPr b="0" lang="en-GB" sz="3000" spc="-1" strike="noStrike">
              <a:latin typeface="Arial Narrow"/>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6"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7" name="TextShape 2"/>
          <p:cNvSpPr txBox="1"/>
          <p:nvPr/>
        </p:nvSpPr>
        <p:spPr>
          <a:xfrm>
            <a:off x="504000" y="1500120"/>
            <a:ext cx="9071640" cy="2670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000" spc="-1" strike="noStrike">
                <a:latin typeface="Arial Narrow"/>
              </a:rPr>
              <a:t>And more often than not, that “something to offer” is content. </a:t>
            </a:r>
            <a:endParaRPr b="0" lang="en-GB" sz="3000" spc="-1" strike="noStrike">
              <a:latin typeface="Arial Narrow"/>
            </a:endParaRPr>
          </a:p>
          <a:p>
            <a:pPr marL="432000" indent="-324000">
              <a:spcBef>
                <a:spcPts val="1414"/>
              </a:spcBef>
              <a:buClr>
                <a:srgbClr val="000000"/>
              </a:buClr>
              <a:buSzPct val="45000"/>
              <a:buFont typeface="Wingdings" charset="2"/>
              <a:buChar char=""/>
            </a:pPr>
            <a:r>
              <a:rPr b="0" lang="en-GB" sz="3000" spc="-1" strike="noStrike">
                <a:latin typeface="Arial Narrow"/>
              </a:rPr>
              <a:t>Content can serve as a vehicle for information, entertainment, or news.</a:t>
            </a:r>
            <a:endParaRPr b="0" lang="en-GB" sz="3000" spc="-1" strike="noStrike">
              <a:latin typeface="Arial Narrow"/>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8"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89" name="TextShape 2"/>
          <p:cNvSpPr txBox="1"/>
          <p:nvPr/>
        </p:nvSpPr>
        <p:spPr>
          <a:xfrm>
            <a:off x="504000" y="1500120"/>
            <a:ext cx="9071640" cy="2670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3000" spc="-1" strike="noStrike">
                <a:latin typeface="Arial Narrow"/>
              </a:rPr>
              <a:t>And more often than not, that “something to offer” is content. </a:t>
            </a:r>
            <a:endParaRPr b="0" lang="en-GB" sz="3000" spc="-1" strike="noStrike">
              <a:latin typeface="Arial Narrow"/>
            </a:endParaRPr>
          </a:p>
          <a:p>
            <a:pPr marL="432000" indent="-324000">
              <a:spcBef>
                <a:spcPts val="1414"/>
              </a:spcBef>
              <a:buClr>
                <a:srgbClr val="000000"/>
              </a:buClr>
              <a:buSzPct val="45000"/>
              <a:buFont typeface="Wingdings" charset="2"/>
              <a:buChar char=""/>
            </a:pPr>
            <a:r>
              <a:rPr b="0" lang="en-GB" sz="3000" spc="-1" strike="noStrike">
                <a:latin typeface="Arial Narrow"/>
              </a:rPr>
              <a:t>Content can serve as a vehicle for information, entertainment, or news. </a:t>
            </a:r>
            <a:endParaRPr b="0" lang="en-GB" sz="3000" spc="-1" strike="noStrike">
              <a:latin typeface="Arial Narrow"/>
            </a:endParaRPr>
          </a:p>
          <a:p>
            <a:pPr marL="432000" indent="-324000">
              <a:spcBef>
                <a:spcPts val="1414"/>
              </a:spcBef>
              <a:buClr>
                <a:srgbClr val="000000"/>
              </a:buClr>
              <a:buSzPct val="45000"/>
              <a:buFont typeface="Wingdings" charset="2"/>
              <a:buChar char=""/>
            </a:pPr>
            <a:r>
              <a:rPr b="0" lang="en-GB" sz="3000" spc="-1" strike="noStrike">
                <a:latin typeface="Arial Narrow"/>
              </a:rPr>
              <a:t>Either way, this is a free way to offer something worthwhile to your visitors that will keep them coming back.</a:t>
            </a:r>
            <a:endParaRPr b="0" lang="en-GB" sz="3000" spc="-1" strike="noStrike">
              <a:latin typeface="Arial Narrow"/>
            </a:endParaRPr>
          </a:p>
        </p:txBody>
      </p:sp>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0"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91" name="TextShape 2"/>
          <p:cNvSpPr txBox="1"/>
          <p:nvPr/>
        </p:nvSpPr>
        <p:spPr>
          <a:xfrm>
            <a:off x="504000" y="1789560"/>
            <a:ext cx="9071640" cy="2091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But content takes many forms. </a:t>
            </a:r>
            <a:endParaRPr b="0" lang="en-GB" sz="4000" spc="-1" strike="noStrike">
              <a:latin typeface="Arial Narrow"/>
            </a:endParaRPr>
          </a:p>
        </p:txBody>
      </p:sp>
    </p:spTree>
  </p:cSld>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2" name="TextShape 1"/>
          <p:cNvSpPr txBox="1"/>
          <p:nvPr/>
        </p:nvSpPr>
        <p:spPr>
          <a:xfrm>
            <a:off x="504000" y="226080"/>
            <a:ext cx="9071640" cy="946440"/>
          </a:xfrm>
          <a:prstGeom prst="rect">
            <a:avLst/>
          </a:prstGeom>
          <a:noFill/>
          <a:ln>
            <a:noFill/>
          </a:ln>
        </p:spPr>
        <p:txBody>
          <a:bodyPr lIns="0" rIns="0" tIns="0" bIns="0" anchor="ctr"/>
          <a:p>
            <a:pPr algn="ctr"/>
            <a:endParaRPr b="0" lang="en-GB" sz="4400" spc="-1" strike="noStrike" cap="all">
              <a:latin typeface="Arial"/>
            </a:endParaRPr>
          </a:p>
        </p:txBody>
      </p:sp>
      <p:sp>
        <p:nvSpPr>
          <p:cNvPr id="93" name="TextShape 2"/>
          <p:cNvSpPr txBox="1"/>
          <p:nvPr/>
        </p:nvSpPr>
        <p:spPr>
          <a:xfrm>
            <a:off x="504000" y="1789560"/>
            <a:ext cx="9071640" cy="2091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GB" sz="4000" spc="-1" strike="noStrike">
                <a:latin typeface="Arial Narrow"/>
              </a:rPr>
              <a:t>But content takes many forms. </a:t>
            </a:r>
            <a:endParaRPr b="0" lang="en-GB" sz="4000" spc="-1" strike="noStrike">
              <a:latin typeface="Arial Narrow"/>
            </a:endParaRPr>
          </a:p>
          <a:p>
            <a:pPr marL="432000" indent="-324000">
              <a:spcBef>
                <a:spcPts val="1414"/>
              </a:spcBef>
              <a:buClr>
                <a:srgbClr val="000000"/>
              </a:buClr>
              <a:buSzPct val="45000"/>
              <a:buFont typeface="Wingdings" charset="2"/>
              <a:buChar char=""/>
            </a:pPr>
            <a:r>
              <a:rPr b="0" lang="en-GB" sz="4000" spc="-1" strike="noStrike">
                <a:latin typeface="Arial Narrow"/>
              </a:rPr>
              <a:t>In this presentation, we’ll take a look at what those are, and how to do them </a:t>
            </a:r>
            <a:r>
              <a:rPr b="0" i="1" lang="en-GB" sz="4000" spc="-1" strike="noStrike">
                <a:latin typeface="Arial Narrow"/>
              </a:rPr>
              <a:t>right</a:t>
            </a:r>
            <a:r>
              <a:rPr b="0" lang="en-GB" sz="4000" spc="-1" strike="noStrike">
                <a:latin typeface="Arial Narrow"/>
              </a:rPr>
              <a:t>.</a:t>
            </a:r>
            <a:endParaRPr b="0" lang="en-GB" sz="4000" spc="-1" strike="noStrike">
              <a:latin typeface="Arial Narrow"/>
            </a:endParaRPr>
          </a:p>
        </p:txBody>
      </p:sp>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4" name="TextShape 1"/>
          <p:cNvSpPr txBox="1"/>
          <p:nvPr/>
        </p:nvSpPr>
        <p:spPr>
          <a:xfrm>
            <a:off x="504000" y="226080"/>
            <a:ext cx="9071640" cy="4388400"/>
          </a:xfrm>
          <a:prstGeom prst="rect">
            <a:avLst/>
          </a:prstGeom>
          <a:noFill/>
          <a:ln>
            <a:noFill/>
          </a:ln>
        </p:spPr>
        <p:txBody>
          <a:bodyPr lIns="0" rIns="0" tIns="0" bIns="0" anchor="ctr"/>
          <a:p>
            <a:pPr algn="ctr"/>
            <a:r>
              <a:rPr b="0" lang="en-GB" sz="4000" spc="-1" strike="noStrike">
                <a:solidFill>
                  <a:srgbClr val="000000"/>
                </a:solidFill>
                <a:latin typeface="Arial"/>
              </a:rPr>
              <a:t>Blog posts</a:t>
            </a:r>
            <a:endParaRPr b="0" lang="en-GB" sz="4000" spc="-1" strike="noStrike">
              <a:solidFill>
                <a:srgbClr val="000000"/>
              </a:solidFill>
              <a:latin typeface="Arial"/>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69</TotalTime>
  <Application>LibreOffice/6.0.2.1$Windows_X86_64 LibreOffice_project/f7f06a8f319e4b62f9bc5095aa112a65d2f3ac89</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2020-05-19T15:03:18Z</dcterms:created>
  <dc:creator/>
  <dc:description/>
  <dc:language>en-GB</dc:language>
  <cp:lastModifiedBy/>
  <dcterms:modified xsi:type="dcterms:W3CDTF">2020-05-22T06:33:23Z</dcterms:modified>
  <cp:revision>14</cp:revision>
  <dc:subject/>
  <dc:title/>
</cp:coreProperties>
</file>