
<file path=[Content_Types].xml><?xml version="1.0" encoding="utf-8"?>
<Types xmlns="http://schemas.openxmlformats.org/package/2006/content-types">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media/image9.jpeg" ContentType="image/jpeg"/>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21.png" ContentType="image/png"/>
  <Override PartName="/ppt/media/image6.jpeg" ContentType="image/jpeg"/>
  <Override PartName="/ppt/media/image7.jpeg" ContentType="image/jpeg"/>
  <Override PartName="/ppt/media/image8.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Override PartName="/ppt/media/image19.jpeg" ContentType="image/jpeg"/>
  <Override PartName="/ppt/media/image20.jpeg" ContentType="image/jpeg"/>
  <Override PartName="/ppt/media/image22.jpeg" ContentType="image/jpeg"/>
  <Override PartName="/ppt/media/image23.jpeg" ContentType="image/jpeg"/>
  <Override PartName="/ppt/media/image24.jpeg" ContentType="image/jpeg"/>
  <Override PartName="/ppt/media/image25.jpeg" ContentType="image/jpeg"/>
  <Override PartName="/ppt/media/image26.jpeg" ContentType="image/jpeg"/>
  <Override PartName="/ppt/media/image27.jpeg" ContentType="image/jpeg"/>
  <Override PartName="/ppt/media/image28.jpeg" ContentType="image/jpeg"/>
  <Override PartName="/ppt/media/image29.jpeg" ContentType="image/jpeg"/>
  <Override PartName="/ppt/media/image30.jpeg" ContentType="image/jpeg"/>
  <Override PartName="/ppt/media/image31.jpeg" ContentType="image/jpeg"/>
  <Override PartName="/ppt/media/image32.jpeg" ContentType="image/jpeg"/>
  <Override PartName="/ppt/media/image33.jpeg" ContentType="image/jpeg"/>
  <Override PartName="/ppt/media/image34.jpeg" ContentType="image/jpeg"/>
  <Override PartName="/ppt/media/image35.jpeg" ContentType="image/jpeg"/>
  <Override PartName="/ppt/media/image36.jpeg" ContentType="image/jpeg"/>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_rels/presentation.xml.rels" ContentType="application/vnd.openxmlformats-package.relationships+xml"/>
  <Override PartName="/ppt/slides/slide26.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1.xml" ContentType="application/vnd.openxmlformats-officedocument.presentationml.slide+xml"/>
  <Override PartName="/ppt/slides/slide4.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23.xml" ContentType="application/vnd.openxmlformats-officedocument.presentationml.slide+xml"/>
  <Override PartName="/ppt/slides/slide6.xml" ContentType="application/vnd.openxmlformats-officedocument.presentationml.slide+xml"/>
  <Override PartName="/ppt/slides/slide24.xml" ContentType="application/vnd.openxmlformats-officedocument.presentationml.slide+xml"/>
  <Override PartName="/ppt/slides/slide7.xml" ContentType="application/vnd.openxmlformats-officedocument.presentationml.slide+xml"/>
  <Override PartName="/ppt/slides/slide25.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_rels/slide9.xml.rels" ContentType="application/vnd.openxmlformats-package.relationships+xml"/>
  <Override PartName="/ppt/slides/_rels/slide35.xml.rels" ContentType="application/vnd.openxmlformats-package.relationships+xml"/>
  <Override PartName="/ppt/slides/_rels/slide1.xml.rels" ContentType="application/vnd.openxmlformats-package.relationships+xml"/>
  <Override PartName="/ppt/slides/_rels/slide36.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0.xml.rels" ContentType="application/vnd.openxmlformats-package.relationships+xml"/>
  <Override PartName="/ppt/slides/_rels/slide21.xml.rels" ContentType="application/vnd.openxmlformats-package.relationships+xml"/>
  <Override PartName="/ppt/slides/_rels/slide22.xml.rels" ContentType="application/vnd.openxmlformats-package.relationships+xml"/>
  <Override PartName="/ppt/slides/_rels/slide23.xml.rels" ContentType="application/vnd.openxmlformats-package.relationships+xml"/>
  <Override PartName="/ppt/slides/_rels/slide24.xml.rels" ContentType="application/vnd.openxmlformats-package.relationships+xml"/>
  <Override PartName="/ppt/slides/_rels/slide25.xml.rels" ContentType="application/vnd.openxmlformats-package.relationships+xml"/>
  <Override PartName="/ppt/slides/_rels/slide26.xml.rels" ContentType="application/vnd.openxmlformats-package.relationships+xml"/>
  <Override PartName="/ppt/slides/_rels/slide27.xml.rels" ContentType="application/vnd.openxmlformats-package.relationships+xml"/>
  <Override PartName="/ppt/slides/_rels/slide28.xml.rels" ContentType="application/vnd.openxmlformats-package.relationships+xml"/>
  <Override PartName="/ppt/slides/_rels/slide29.xml.rels" ContentType="application/vnd.openxmlformats-package.relationships+xml"/>
  <Override PartName="/ppt/slides/_rels/slide30.xml.rels" ContentType="application/vnd.openxmlformats-package.relationships+xml"/>
  <Override PartName="/ppt/slides/_rels/slide31.xml.rels" ContentType="application/vnd.openxmlformats-package.relationships+xml"/>
  <Override PartName="/ppt/slides/_rels/slide32.xml.rels" ContentType="application/vnd.openxmlformats-package.relationships+xml"/>
  <Override PartName="/ppt/slides/_rels/slide33.xml.rels" ContentType="application/vnd.openxmlformats-package.relationships+xml"/>
  <Override PartName="/ppt/slides/_rels/slide34.xml.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Lst>
  <p:sldSz cx="10080625" cy="567055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24" name="PlaceHolder 2"/>
          <p:cNvSpPr>
            <a:spLocks noGrp="1"/>
          </p:cNvSpPr>
          <p:nvPr>
            <p:ph type="body"/>
          </p:nvPr>
        </p:nvSpPr>
        <p:spPr>
          <a:xfrm>
            <a:off x="504000" y="1326600"/>
            <a:ext cx="9071640" cy="1568160"/>
          </a:xfrm>
          <a:prstGeom prst="rect">
            <a:avLst/>
          </a:prstGeom>
        </p:spPr>
        <p:txBody>
          <a:bodyPr lIns="0" rIns="0" tIns="0" bIns="0">
            <a:normAutofit/>
          </a:bodyPr>
          <a:p>
            <a:endParaRPr b="0" lang="en-GB" sz="3200" spc="-1" strike="noStrike">
              <a:latin typeface="Arial Narrow"/>
            </a:endParaRPr>
          </a:p>
        </p:txBody>
      </p:sp>
      <p:sp>
        <p:nvSpPr>
          <p:cNvPr id="25" name="PlaceHolder 3"/>
          <p:cNvSpPr>
            <a:spLocks noGrp="1"/>
          </p:cNvSpPr>
          <p:nvPr>
            <p:ph type="body"/>
          </p:nvPr>
        </p:nvSpPr>
        <p:spPr>
          <a:xfrm>
            <a:off x="504000" y="3044160"/>
            <a:ext cx="907164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27"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28"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29" name="PlaceHolder 4"/>
          <p:cNvSpPr>
            <a:spLocks noGrp="1"/>
          </p:cNvSpPr>
          <p:nvPr>
            <p:ph type="body"/>
          </p:nvPr>
        </p:nvSpPr>
        <p:spPr>
          <a:xfrm>
            <a:off x="504000" y="3044160"/>
            <a:ext cx="4426920" cy="1568160"/>
          </a:xfrm>
          <a:prstGeom prst="rect">
            <a:avLst/>
          </a:prstGeom>
        </p:spPr>
        <p:txBody>
          <a:bodyPr lIns="0" rIns="0" tIns="0" bIns="0">
            <a:normAutofit/>
          </a:bodyPr>
          <a:p>
            <a:endParaRPr b="0" lang="en-GB" sz="3200" spc="-1" strike="noStrike">
              <a:latin typeface="Arial Narrow"/>
            </a:endParaRPr>
          </a:p>
        </p:txBody>
      </p:sp>
      <p:sp>
        <p:nvSpPr>
          <p:cNvPr id="30" name="PlaceHolder 5"/>
          <p:cNvSpPr>
            <a:spLocks noGrp="1"/>
          </p:cNvSpPr>
          <p:nvPr>
            <p:ph type="body"/>
          </p:nvPr>
        </p:nvSpPr>
        <p:spPr>
          <a:xfrm>
            <a:off x="515268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32" name="PlaceHolder 2"/>
          <p:cNvSpPr>
            <a:spLocks noGrp="1"/>
          </p:cNvSpPr>
          <p:nvPr>
            <p:ph type="body"/>
          </p:nvPr>
        </p:nvSpPr>
        <p:spPr>
          <a:xfrm>
            <a:off x="504000" y="1326600"/>
            <a:ext cx="2920680" cy="1568160"/>
          </a:xfrm>
          <a:prstGeom prst="rect">
            <a:avLst/>
          </a:prstGeom>
        </p:spPr>
        <p:txBody>
          <a:bodyPr lIns="0" rIns="0" tIns="0" bIns="0">
            <a:normAutofit/>
          </a:bodyPr>
          <a:p>
            <a:endParaRPr b="0" lang="en-GB" sz="3200" spc="-1" strike="noStrike">
              <a:latin typeface="Arial Narrow"/>
            </a:endParaRPr>
          </a:p>
        </p:txBody>
      </p:sp>
      <p:sp>
        <p:nvSpPr>
          <p:cNvPr id="33" name="PlaceHolder 3"/>
          <p:cNvSpPr>
            <a:spLocks noGrp="1"/>
          </p:cNvSpPr>
          <p:nvPr>
            <p:ph type="body"/>
          </p:nvPr>
        </p:nvSpPr>
        <p:spPr>
          <a:xfrm>
            <a:off x="3571200" y="1326600"/>
            <a:ext cx="2920680" cy="1568160"/>
          </a:xfrm>
          <a:prstGeom prst="rect">
            <a:avLst/>
          </a:prstGeom>
        </p:spPr>
        <p:txBody>
          <a:bodyPr lIns="0" rIns="0" tIns="0" bIns="0">
            <a:normAutofit/>
          </a:bodyPr>
          <a:p>
            <a:endParaRPr b="0" lang="en-GB" sz="3200" spc="-1" strike="noStrike">
              <a:latin typeface="Arial Narrow"/>
            </a:endParaRPr>
          </a:p>
        </p:txBody>
      </p:sp>
      <p:sp>
        <p:nvSpPr>
          <p:cNvPr id="34" name="PlaceHolder 4"/>
          <p:cNvSpPr>
            <a:spLocks noGrp="1"/>
          </p:cNvSpPr>
          <p:nvPr>
            <p:ph type="body"/>
          </p:nvPr>
        </p:nvSpPr>
        <p:spPr>
          <a:xfrm>
            <a:off x="6638040" y="1326600"/>
            <a:ext cx="2920680" cy="1568160"/>
          </a:xfrm>
          <a:prstGeom prst="rect">
            <a:avLst/>
          </a:prstGeom>
        </p:spPr>
        <p:txBody>
          <a:bodyPr lIns="0" rIns="0" tIns="0" bIns="0">
            <a:normAutofit/>
          </a:bodyPr>
          <a:p>
            <a:endParaRPr b="0" lang="en-GB" sz="3200" spc="-1" strike="noStrike">
              <a:latin typeface="Arial Narrow"/>
            </a:endParaRPr>
          </a:p>
        </p:txBody>
      </p:sp>
      <p:sp>
        <p:nvSpPr>
          <p:cNvPr id="35" name="PlaceHolder 5"/>
          <p:cNvSpPr>
            <a:spLocks noGrp="1"/>
          </p:cNvSpPr>
          <p:nvPr>
            <p:ph type="body"/>
          </p:nvPr>
        </p:nvSpPr>
        <p:spPr>
          <a:xfrm>
            <a:off x="504000" y="3044160"/>
            <a:ext cx="2920680" cy="1568160"/>
          </a:xfrm>
          <a:prstGeom prst="rect">
            <a:avLst/>
          </a:prstGeom>
        </p:spPr>
        <p:txBody>
          <a:bodyPr lIns="0" rIns="0" tIns="0" bIns="0">
            <a:normAutofit/>
          </a:bodyPr>
          <a:p>
            <a:endParaRPr b="0" lang="en-GB" sz="3200" spc="-1" strike="noStrike">
              <a:latin typeface="Arial Narrow"/>
            </a:endParaRPr>
          </a:p>
        </p:txBody>
      </p:sp>
      <p:sp>
        <p:nvSpPr>
          <p:cNvPr id="36" name="PlaceHolder 6"/>
          <p:cNvSpPr>
            <a:spLocks noGrp="1"/>
          </p:cNvSpPr>
          <p:nvPr>
            <p:ph type="body"/>
          </p:nvPr>
        </p:nvSpPr>
        <p:spPr>
          <a:xfrm>
            <a:off x="3571200" y="3044160"/>
            <a:ext cx="2920680" cy="1568160"/>
          </a:xfrm>
          <a:prstGeom prst="rect">
            <a:avLst/>
          </a:prstGeom>
        </p:spPr>
        <p:txBody>
          <a:bodyPr lIns="0" rIns="0" tIns="0" bIns="0">
            <a:normAutofit/>
          </a:bodyPr>
          <a:p>
            <a:endParaRPr b="0" lang="en-GB" sz="3200" spc="-1" strike="noStrike">
              <a:latin typeface="Arial Narrow"/>
            </a:endParaRPr>
          </a:p>
        </p:txBody>
      </p:sp>
      <p:sp>
        <p:nvSpPr>
          <p:cNvPr id="37" name="PlaceHolder 7"/>
          <p:cNvSpPr>
            <a:spLocks noGrp="1"/>
          </p:cNvSpPr>
          <p:nvPr>
            <p:ph type="body"/>
          </p:nvPr>
        </p:nvSpPr>
        <p:spPr>
          <a:xfrm>
            <a:off x="6638040" y="3044160"/>
            <a:ext cx="292068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3"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44" name="PlaceHolder 2"/>
          <p:cNvSpPr>
            <a:spLocks noGrp="1"/>
          </p:cNvSpPr>
          <p:nvPr>
            <p:ph type="subTitle"/>
          </p:nvPr>
        </p:nvSpPr>
        <p:spPr>
          <a:xfrm>
            <a:off x="504000" y="1326600"/>
            <a:ext cx="9071640" cy="3288240"/>
          </a:xfrm>
          <a:prstGeom prst="rect">
            <a:avLst/>
          </a:prstGeom>
        </p:spPr>
        <p:txBody>
          <a:bodyPr lIns="0" rIns="0" tIns="0" bIns="0" anchor="ctr"/>
          <a:p>
            <a:pPr algn="ctr"/>
            <a:endParaRPr b="0" lang="en-GB" sz="4000" spc="-1" strike="noStrike">
              <a:solidFill>
                <a:srgbClr val="000000"/>
              </a:solidFill>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5"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46" name="PlaceHolder 2"/>
          <p:cNvSpPr>
            <a:spLocks noGrp="1"/>
          </p:cNvSpPr>
          <p:nvPr>
            <p:ph type="body"/>
          </p:nvPr>
        </p:nvSpPr>
        <p:spPr>
          <a:xfrm>
            <a:off x="504000" y="1326600"/>
            <a:ext cx="9071640" cy="328824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7"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48" name="PlaceHolder 2"/>
          <p:cNvSpPr>
            <a:spLocks noGrp="1"/>
          </p:cNvSpPr>
          <p:nvPr>
            <p:ph type="body"/>
          </p:nvPr>
        </p:nvSpPr>
        <p:spPr>
          <a:xfrm>
            <a:off x="504000" y="1326600"/>
            <a:ext cx="4426920" cy="3288240"/>
          </a:xfrm>
          <a:prstGeom prst="rect">
            <a:avLst/>
          </a:prstGeom>
        </p:spPr>
        <p:txBody>
          <a:bodyPr lIns="0" rIns="0" tIns="0" bIns="0">
            <a:normAutofit/>
          </a:bodyPr>
          <a:p>
            <a:endParaRPr b="0" lang="en-GB" sz="3200" spc="-1" strike="noStrike">
              <a:latin typeface="Arial Narrow"/>
            </a:endParaRPr>
          </a:p>
        </p:txBody>
      </p:sp>
      <p:sp>
        <p:nvSpPr>
          <p:cNvPr id="49" name="PlaceHolder 3"/>
          <p:cNvSpPr>
            <a:spLocks noGrp="1"/>
          </p:cNvSpPr>
          <p:nvPr>
            <p:ph type="body"/>
          </p:nvPr>
        </p:nvSpPr>
        <p:spPr>
          <a:xfrm>
            <a:off x="5152680" y="1326600"/>
            <a:ext cx="4426920" cy="328824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0"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1" name="PlaceHolder 1"/>
          <p:cNvSpPr>
            <a:spLocks noGrp="1"/>
          </p:cNvSpPr>
          <p:nvPr>
            <p:ph type="subTitle"/>
          </p:nvPr>
        </p:nvSpPr>
        <p:spPr>
          <a:xfrm>
            <a:off x="504000" y="226080"/>
            <a:ext cx="9071640" cy="4388400"/>
          </a:xfrm>
          <a:prstGeom prst="rect">
            <a:avLst/>
          </a:prstGeom>
        </p:spPr>
        <p:txBody>
          <a:bodyPr lIns="0" rIns="0" tIns="0" bIns="0" anchor="ctr"/>
          <a:p>
            <a:pPr algn="ctr"/>
            <a:endParaRPr b="0" lang="en-GB" sz="4000" spc="-1" strike="noStrike">
              <a:solidFill>
                <a:srgbClr val="000000"/>
              </a:solidFill>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53"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54" name="PlaceHolder 3"/>
          <p:cNvSpPr>
            <a:spLocks noGrp="1"/>
          </p:cNvSpPr>
          <p:nvPr>
            <p:ph type="body"/>
          </p:nvPr>
        </p:nvSpPr>
        <p:spPr>
          <a:xfrm>
            <a:off x="5152680" y="1326600"/>
            <a:ext cx="4426920" cy="3288240"/>
          </a:xfrm>
          <a:prstGeom prst="rect">
            <a:avLst/>
          </a:prstGeom>
        </p:spPr>
        <p:txBody>
          <a:bodyPr lIns="0" rIns="0" tIns="0" bIns="0">
            <a:normAutofit/>
          </a:bodyPr>
          <a:p>
            <a:endParaRPr b="0" lang="en-GB" sz="3200" spc="-1" strike="noStrike">
              <a:latin typeface="Arial Narrow"/>
            </a:endParaRPr>
          </a:p>
        </p:txBody>
      </p:sp>
      <p:sp>
        <p:nvSpPr>
          <p:cNvPr id="55" name="PlaceHolder 4"/>
          <p:cNvSpPr>
            <a:spLocks noGrp="1"/>
          </p:cNvSpPr>
          <p:nvPr>
            <p:ph type="body"/>
          </p:nvPr>
        </p:nvSpPr>
        <p:spPr>
          <a:xfrm>
            <a:off x="50400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3" name="PlaceHolder 2"/>
          <p:cNvSpPr>
            <a:spLocks noGrp="1"/>
          </p:cNvSpPr>
          <p:nvPr>
            <p:ph type="subTitle"/>
          </p:nvPr>
        </p:nvSpPr>
        <p:spPr>
          <a:xfrm>
            <a:off x="504000" y="1326600"/>
            <a:ext cx="9071640" cy="3288240"/>
          </a:xfrm>
          <a:prstGeom prst="rect">
            <a:avLst/>
          </a:prstGeom>
        </p:spPr>
        <p:txBody>
          <a:bodyPr lIns="0" rIns="0" tIns="0" bIns="0" anchor="ctr"/>
          <a:p>
            <a:pPr algn="ctr"/>
            <a:endParaRPr b="0" lang="en-GB" sz="4000" spc="-1" strike="noStrike">
              <a:solidFill>
                <a:srgbClr val="000000"/>
              </a:solidFill>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57" name="PlaceHolder 2"/>
          <p:cNvSpPr>
            <a:spLocks noGrp="1"/>
          </p:cNvSpPr>
          <p:nvPr>
            <p:ph type="body"/>
          </p:nvPr>
        </p:nvSpPr>
        <p:spPr>
          <a:xfrm>
            <a:off x="504000" y="1326600"/>
            <a:ext cx="4426920" cy="3288240"/>
          </a:xfrm>
          <a:prstGeom prst="rect">
            <a:avLst/>
          </a:prstGeom>
        </p:spPr>
        <p:txBody>
          <a:bodyPr lIns="0" rIns="0" tIns="0" bIns="0">
            <a:normAutofit/>
          </a:bodyPr>
          <a:p>
            <a:endParaRPr b="0" lang="en-GB" sz="3200" spc="-1" strike="noStrike">
              <a:latin typeface="Arial Narrow"/>
            </a:endParaRPr>
          </a:p>
        </p:txBody>
      </p:sp>
      <p:sp>
        <p:nvSpPr>
          <p:cNvPr id="58"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59" name="PlaceHolder 4"/>
          <p:cNvSpPr>
            <a:spLocks noGrp="1"/>
          </p:cNvSpPr>
          <p:nvPr>
            <p:ph type="body"/>
          </p:nvPr>
        </p:nvSpPr>
        <p:spPr>
          <a:xfrm>
            <a:off x="515268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0"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61"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62"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63" name="PlaceHolder 4"/>
          <p:cNvSpPr>
            <a:spLocks noGrp="1"/>
          </p:cNvSpPr>
          <p:nvPr>
            <p:ph type="body"/>
          </p:nvPr>
        </p:nvSpPr>
        <p:spPr>
          <a:xfrm>
            <a:off x="504000" y="3044160"/>
            <a:ext cx="907164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65" name="PlaceHolder 2"/>
          <p:cNvSpPr>
            <a:spLocks noGrp="1"/>
          </p:cNvSpPr>
          <p:nvPr>
            <p:ph type="body"/>
          </p:nvPr>
        </p:nvSpPr>
        <p:spPr>
          <a:xfrm>
            <a:off x="504000" y="1326600"/>
            <a:ext cx="9071640" cy="1568160"/>
          </a:xfrm>
          <a:prstGeom prst="rect">
            <a:avLst/>
          </a:prstGeom>
        </p:spPr>
        <p:txBody>
          <a:bodyPr lIns="0" rIns="0" tIns="0" bIns="0">
            <a:normAutofit/>
          </a:bodyPr>
          <a:p>
            <a:endParaRPr b="0" lang="en-GB" sz="3200" spc="-1" strike="noStrike">
              <a:latin typeface="Arial Narrow"/>
            </a:endParaRPr>
          </a:p>
        </p:txBody>
      </p:sp>
      <p:sp>
        <p:nvSpPr>
          <p:cNvPr id="66" name="PlaceHolder 3"/>
          <p:cNvSpPr>
            <a:spLocks noGrp="1"/>
          </p:cNvSpPr>
          <p:nvPr>
            <p:ph type="body"/>
          </p:nvPr>
        </p:nvSpPr>
        <p:spPr>
          <a:xfrm>
            <a:off x="504000" y="3044160"/>
            <a:ext cx="907164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68"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69"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70" name="PlaceHolder 4"/>
          <p:cNvSpPr>
            <a:spLocks noGrp="1"/>
          </p:cNvSpPr>
          <p:nvPr>
            <p:ph type="body"/>
          </p:nvPr>
        </p:nvSpPr>
        <p:spPr>
          <a:xfrm>
            <a:off x="504000" y="3044160"/>
            <a:ext cx="4426920" cy="1568160"/>
          </a:xfrm>
          <a:prstGeom prst="rect">
            <a:avLst/>
          </a:prstGeom>
        </p:spPr>
        <p:txBody>
          <a:bodyPr lIns="0" rIns="0" tIns="0" bIns="0">
            <a:normAutofit/>
          </a:bodyPr>
          <a:p>
            <a:endParaRPr b="0" lang="en-GB" sz="3200" spc="-1" strike="noStrike">
              <a:latin typeface="Arial Narrow"/>
            </a:endParaRPr>
          </a:p>
        </p:txBody>
      </p:sp>
      <p:sp>
        <p:nvSpPr>
          <p:cNvPr id="71" name="PlaceHolder 5"/>
          <p:cNvSpPr>
            <a:spLocks noGrp="1"/>
          </p:cNvSpPr>
          <p:nvPr>
            <p:ph type="body"/>
          </p:nvPr>
        </p:nvSpPr>
        <p:spPr>
          <a:xfrm>
            <a:off x="515268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73" name="PlaceHolder 2"/>
          <p:cNvSpPr>
            <a:spLocks noGrp="1"/>
          </p:cNvSpPr>
          <p:nvPr>
            <p:ph type="body"/>
          </p:nvPr>
        </p:nvSpPr>
        <p:spPr>
          <a:xfrm>
            <a:off x="504000" y="1326600"/>
            <a:ext cx="2920680" cy="1568160"/>
          </a:xfrm>
          <a:prstGeom prst="rect">
            <a:avLst/>
          </a:prstGeom>
        </p:spPr>
        <p:txBody>
          <a:bodyPr lIns="0" rIns="0" tIns="0" bIns="0">
            <a:normAutofit/>
          </a:bodyPr>
          <a:p>
            <a:endParaRPr b="0" lang="en-GB" sz="3200" spc="-1" strike="noStrike">
              <a:latin typeface="Arial Narrow"/>
            </a:endParaRPr>
          </a:p>
        </p:txBody>
      </p:sp>
      <p:sp>
        <p:nvSpPr>
          <p:cNvPr id="74" name="PlaceHolder 3"/>
          <p:cNvSpPr>
            <a:spLocks noGrp="1"/>
          </p:cNvSpPr>
          <p:nvPr>
            <p:ph type="body"/>
          </p:nvPr>
        </p:nvSpPr>
        <p:spPr>
          <a:xfrm>
            <a:off x="3571200" y="1326600"/>
            <a:ext cx="2920680" cy="1568160"/>
          </a:xfrm>
          <a:prstGeom prst="rect">
            <a:avLst/>
          </a:prstGeom>
        </p:spPr>
        <p:txBody>
          <a:bodyPr lIns="0" rIns="0" tIns="0" bIns="0">
            <a:normAutofit/>
          </a:bodyPr>
          <a:p>
            <a:endParaRPr b="0" lang="en-GB" sz="3200" spc="-1" strike="noStrike">
              <a:latin typeface="Arial Narrow"/>
            </a:endParaRPr>
          </a:p>
        </p:txBody>
      </p:sp>
      <p:sp>
        <p:nvSpPr>
          <p:cNvPr id="75" name="PlaceHolder 4"/>
          <p:cNvSpPr>
            <a:spLocks noGrp="1"/>
          </p:cNvSpPr>
          <p:nvPr>
            <p:ph type="body"/>
          </p:nvPr>
        </p:nvSpPr>
        <p:spPr>
          <a:xfrm>
            <a:off x="6638040" y="1326600"/>
            <a:ext cx="2920680" cy="1568160"/>
          </a:xfrm>
          <a:prstGeom prst="rect">
            <a:avLst/>
          </a:prstGeom>
        </p:spPr>
        <p:txBody>
          <a:bodyPr lIns="0" rIns="0" tIns="0" bIns="0">
            <a:normAutofit/>
          </a:bodyPr>
          <a:p>
            <a:endParaRPr b="0" lang="en-GB" sz="3200" spc="-1" strike="noStrike">
              <a:latin typeface="Arial Narrow"/>
            </a:endParaRPr>
          </a:p>
        </p:txBody>
      </p:sp>
      <p:sp>
        <p:nvSpPr>
          <p:cNvPr id="76" name="PlaceHolder 5"/>
          <p:cNvSpPr>
            <a:spLocks noGrp="1"/>
          </p:cNvSpPr>
          <p:nvPr>
            <p:ph type="body"/>
          </p:nvPr>
        </p:nvSpPr>
        <p:spPr>
          <a:xfrm>
            <a:off x="504000" y="3044160"/>
            <a:ext cx="2920680" cy="1568160"/>
          </a:xfrm>
          <a:prstGeom prst="rect">
            <a:avLst/>
          </a:prstGeom>
        </p:spPr>
        <p:txBody>
          <a:bodyPr lIns="0" rIns="0" tIns="0" bIns="0">
            <a:normAutofit/>
          </a:bodyPr>
          <a:p>
            <a:endParaRPr b="0" lang="en-GB" sz="3200" spc="-1" strike="noStrike">
              <a:latin typeface="Arial Narrow"/>
            </a:endParaRPr>
          </a:p>
        </p:txBody>
      </p:sp>
      <p:sp>
        <p:nvSpPr>
          <p:cNvPr id="77" name="PlaceHolder 6"/>
          <p:cNvSpPr>
            <a:spLocks noGrp="1"/>
          </p:cNvSpPr>
          <p:nvPr>
            <p:ph type="body"/>
          </p:nvPr>
        </p:nvSpPr>
        <p:spPr>
          <a:xfrm>
            <a:off x="3571200" y="3044160"/>
            <a:ext cx="2920680" cy="1568160"/>
          </a:xfrm>
          <a:prstGeom prst="rect">
            <a:avLst/>
          </a:prstGeom>
        </p:spPr>
        <p:txBody>
          <a:bodyPr lIns="0" rIns="0" tIns="0" bIns="0">
            <a:normAutofit/>
          </a:bodyPr>
          <a:p>
            <a:endParaRPr b="0" lang="en-GB" sz="3200" spc="-1" strike="noStrike">
              <a:latin typeface="Arial Narrow"/>
            </a:endParaRPr>
          </a:p>
        </p:txBody>
      </p:sp>
      <p:sp>
        <p:nvSpPr>
          <p:cNvPr id="78" name="PlaceHolder 7"/>
          <p:cNvSpPr>
            <a:spLocks noGrp="1"/>
          </p:cNvSpPr>
          <p:nvPr>
            <p:ph type="body"/>
          </p:nvPr>
        </p:nvSpPr>
        <p:spPr>
          <a:xfrm>
            <a:off x="6638040" y="3044160"/>
            <a:ext cx="292068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5" name="PlaceHolder 2"/>
          <p:cNvSpPr>
            <a:spLocks noGrp="1"/>
          </p:cNvSpPr>
          <p:nvPr>
            <p:ph type="body"/>
          </p:nvPr>
        </p:nvSpPr>
        <p:spPr>
          <a:xfrm>
            <a:off x="504000" y="1326600"/>
            <a:ext cx="9071640" cy="328824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7" name="PlaceHolder 2"/>
          <p:cNvSpPr>
            <a:spLocks noGrp="1"/>
          </p:cNvSpPr>
          <p:nvPr>
            <p:ph type="body"/>
          </p:nvPr>
        </p:nvSpPr>
        <p:spPr>
          <a:xfrm>
            <a:off x="504000" y="1326600"/>
            <a:ext cx="4426920" cy="3288240"/>
          </a:xfrm>
          <a:prstGeom prst="rect">
            <a:avLst/>
          </a:prstGeom>
        </p:spPr>
        <p:txBody>
          <a:bodyPr lIns="0" rIns="0" tIns="0" bIns="0">
            <a:normAutofit/>
          </a:bodyPr>
          <a:p>
            <a:endParaRPr b="0" lang="en-GB" sz="3200" spc="-1" strike="noStrike">
              <a:latin typeface="Arial Narrow"/>
            </a:endParaRPr>
          </a:p>
        </p:txBody>
      </p:sp>
      <p:sp>
        <p:nvSpPr>
          <p:cNvPr id="8" name="PlaceHolder 3"/>
          <p:cNvSpPr>
            <a:spLocks noGrp="1"/>
          </p:cNvSpPr>
          <p:nvPr>
            <p:ph type="body"/>
          </p:nvPr>
        </p:nvSpPr>
        <p:spPr>
          <a:xfrm>
            <a:off x="5152680" y="1326600"/>
            <a:ext cx="4426920" cy="328824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504000" y="226080"/>
            <a:ext cx="9071640" cy="4388400"/>
          </a:xfrm>
          <a:prstGeom prst="rect">
            <a:avLst/>
          </a:prstGeom>
        </p:spPr>
        <p:txBody>
          <a:bodyPr lIns="0" rIns="0" tIns="0" bIns="0" anchor="ctr"/>
          <a:p>
            <a:pPr algn="ctr"/>
            <a:endParaRPr b="0" lang="en-GB" sz="4000" spc="-1" strike="noStrike">
              <a:solidFill>
                <a:srgbClr val="000000"/>
              </a:solidFill>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12"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13" name="PlaceHolder 3"/>
          <p:cNvSpPr>
            <a:spLocks noGrp="1"/>
          </p:cNvSpPr>
          <p:nvPr>
            <p:ph type="body"/>
          </p:nvPr>
        </p:nvSpPr>
        <p:spPr>
          <a:xfrm>
            <a:off x="5152680" y="1326600"/>
            <a:ext cx="4426920" cy="3288240"/>
          </a:xfrm>
          <a:prstGeom prst="rect">
            <a:avLst/>
          </a:prstGeom>
        </p:spPr>
        <p:txBody>
          <a:bodyPr lIns="0" rIns="0" tIns="0" bIns="0">
            <a:normAutofit/>
          </a:bodyPr>
          <a:p>
            <a:endParaRPr b="0" lang="en-GB" sz="3200" spc="-1" strike="noStrike">
              <a:latin typeface="Arial Narrow"/>
            </a:endParaRPr>
          </a:p>
        </p:txBody>
      </p:sp>
      <p:sp>
        <p:nvSpPr>
          <p:cNvPr id="14" name="PlaceHolder 4"/>
          <p:cNvSpPr>
            <a:spLocks noGrp="1"/>
          </p:cNvSpPr>
          <p:nvPr>
            <p:ph type="body"/>
          </p:nvPr>
        </p:nvSpPr>
        <p:spPr>
          <a:xfrm>
            <a:off x="50400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16" name="PlaceHolder 2"/>
          <p:cNvSpPr>
            <a:spLocks noGrp="1"/>
          </p:cNvSpPr>
          <p:nvPr>
            <p:ph type="body"/>
          </p:nvPr>
        </p:nvSpPr>
        <p:spPr>
          <a:xfrm>
            <a:off x="504000" y="1326600"/>
            <a:ext cx="4426920" cy="3288240"/>
          </a:xfrm>
          <a:prstGeom prst="rect">
            <a:avLst/>
          </a:prstGeom>
        </p:spPr>
        <p:txBody>
          <a:bodyPr lIns="0" rIns="0" tIns="0" bIns="0">
            <a:normAutofit/>
          </a:bodyPr>
          <a:p>
            <a:endParaRPr b="0" lang="en-GB" sz="3200" spc="-1" strike="noStrike">
              <a:latin typeface="Arial Narrow"/>
            </a:endParaRPr>
          </a:p>
        </p:txBody>
      </p:sp>
      <p:sp>
        <p:nvSpPr>
          <p:cNvPr id="17"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18" name="PlaceHolder 4"/>
          <p:cNvSpPr>
            <a:spLocks noGrp="1"/>
          </p:cNvSpPr>
          <p:nvPr>
            <p:ph type="body"/>
          </p:nvPr>
        </p:nvSpPr>
        <p:spPr>
          <a:xfrm>
            <a:off x="515268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20"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21"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22" name="PlaceHolder 4"/>
          <p:cNvSpPr>
            <a:spLocks noGrp="1"/>
          </p:cNvSpPr>
          <p:nvPr>
            <p:ph type="body"/>
          </p:nvPr>
        </p:nvSpPr>
        <p:spPr>
          <a:xfrm>
            <a:off x="504000" y="3044160"/>
            <a:ext cx="9071640" cy="1568160"/>
          </a:xfrm>
          <a:prstGeom prst="rect">
            <a:avLst/>
          </a:prstGeom>
        </p:spPr>
        <p:txBody>
          <a:bodyPr lIns="0" rIns="0" tIns="0" bIns="0">
            <a:normAutofit/>
          </a:bodyPr>
          <a:p>
            <a:endParaRPr b="0" lang="en-GB" sz="3200" spc="-1" strike="noStrike">
              <a:latin typeface="Arial Narrow"/>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stretch>
            <a:fillRect/>
          </a:stretch>
        </a:blip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504000" y="226080"/>
            <a:ext cx="9071640" cy="946440"/>
          </a:xfrm>
          <a:prstGeom prst="rect">
            <a:avLst/>
          </a:prstGeom>
        </p:spPr>
        <p:txBody>
          <a:bodyPr lIns="0" rIns="0" tIns="0" bIns="0" anchor="ctr"/>
          <a:p>
            <a:pPr algn="ctr"/>
            <a:r>
              <a:rPr b="0" lang="en-GB" sz="4400" spc="-1" strike="noStrike" cap="small">
                <a:solidFill>
                  <a:srgbClr val="000099"/>
                </a:solidFill>
                <a:latin typeface="Arial"/>
              </a:rPr>
              <a:t>Click to edit the title text format</a:t>
            </a:r>
            <a:endParaRPr b="0" lang="en-GB" sz="4400" spc="-1" strike="noStrike" cap="small">
              <a:solidFill>
                <a:srgbClr val="000099"/>
              </a:solidFill>
              <a:latin typeface="Arial"/>
            </a:endParaRPr>
          </a:p>
        </p:txBody>
      </p:sp>
      <p:sp>
        <p:nvSpPr>
          <p:cNvPr id="1" name="PlaceHolder 2"/>
          <p:cNvSpPr>
            <a:spLocks noGrp="1"/>
          </p:cNvSpPr>
          <p:nvPr>
            <p:ph type="body"/>
          </p:nvPr>
        </p:nvSpPr>
        <p:spPr>
          <a:xfrm>
            <a:off x="504000" y="1584720"/>
            <a:ext cx="9071640" cy="3288240"/>
          </a:xfrm>
          <a:prstGeom prst="rect">
            <a:avLst/>
          </a:prstGeom>
        </p:spPr>
        <p:txBody>
          <a:bodyPr lIns="0" rIns="0" tIns="0" bIns="0">
            <a:normAutofit/>
          </a:bodyPr>
          <a:p>
            <a:pPr marL="432000" indent="-324000">
              <a:spcBef>
                <a:spcPts val="1414"/>
              </a:spcBef>
              <a:buClr>
                <a:srgbClr val="000099"/>
              </a:buClr>
              <a:buSzPct val="45000"/>
              <a:buFont typeface="Wingdings" charset="2"/>
              <a:buChar char=""/>
            </a:pPr>
            <a:r>
              <a:rPr b="0" lang="en-GB" sz="3200" spc="-1" strike="noStrike">
                <a:solidFill>
                  <a:srgbClr val="000099"/>
                </a:solidFill>
                <a:latin typeface="Arial Narrow"/>
              </a:rPr>
              <a:t>Click to edit the outline text format</a:t>
            </a:r>
            <a:endParaRPr b="0" lang="en-GB" sz="3200" spc="-1" strike="noStrike">
              <a:solidFill>
                <a:srgbClr val="000099"/>
              </a:solidFill>
              <a:latin typeface="Arial Narrow"/>
            </a:endParaRPr>
          </a:p>
          <a:p>
            <a:pPr lvl="1" marL="864000" indent="-324000">
              <a:spcBef>
                <a:spcPts val="1134"/>
              </a:spcBef>
              <a:buClr>
                <a:srgbClr val="000099"/>
              </a:buClr>
              <a:buSzPct val="75000"/>
              <a:buFont typeface="Symbol" charset="2"/>
              <a:buChar char=""/>
            </a:pPr>
            <a:r>
              <a:rPr b="0" lang="en-GB" sz="2800" spc="-1" strike="noStrike">
                <a:solidFill>
                  <a:srgbClr val="000099"/>
                </a:solidFill>
                <a:latin typeface="Arial Narrow"/>
              </a:rPr>
              <a:t>Second Outline Level</a:t>
            </a:r>
            <a:endParaRPr b="0" lang="en-GB" sz="2800" spc="-1" strike="noStrike">
              <a:solidFill>
                <a:srgbClr val="000099"/>
              </a:solidFill>
              <a:latin typeface="Arial Narrow"/>
            </a:endParaRPr>
          </a:p>
          <a:p>
            <a:pPr lvl="2" marL="1296000" indent="-288000">
              <a:spcBef>
                <a:spcPts val="850"/>
              </a:spcBef>
              <a:buClr>
                <a:srgbClr val="000099"/>
              </a:buClr>
              <a:buSzPct val="45000"/>
              <a:buFont typeface="Wingdings" charset="2"/>
              <a:buChar char=""/>
            </a:pPr>
            <a:r>
              <a:rPr b="0" lang="en-GB" sz="2400" spc="-1" strike="noStrike">
                <a:solidFill>
                  <a:srgbClr val="000099"/>
                </a:solidFill>
                <a:latin typeface="Arial Narrow"/>
              </a:rPr>
              <a:t>Third Outline Level</a:t>
            </a:r>
            <a:endParaRPr b="0" lang="en-GB" sz="2400" spc="-1" strike="noStrike">
              <a:solidFill>
                <a:srgbClr val="000099"/>
              </a:solidFill>
              <a:latin typeface="Arial Narrow"/>
            </a:endParaRPr>
          </a:p>
          <a:p>
            <a:pPr lvl="3" marL="1728000" indent="-216000">
              <a:spcBef>
                <a:spcPts val="567"/>
              </a:spcBef>
              <a:buClr>
                <a:srgbClr val="000099"/>
              </a:buClr>
              <a:buSzPct val="75000"/>
              <a:buFont typeface="Symbol" charset="2"/>
              <a:buChar char=""/>
            </a:pPr>
            <a:r>
              <a:rPr b="0" lang="en-GB" sz="2000" spc="-1" strike="noStrike">
                <a:solidFill>
                  <a:srgbClr val="000099"/>
                </a:solidFill>
                <a:latin typeface="Arial Narrow"/>
              </a:rPr>
              <a:t>Fourth Outline Level</a:t>
            </a:r>
            <a:endParaRPr b="0" lang="en-GB" sz="2000" spc="-1" strike="noStrike">
              <a:solidFill>
                <a:srgbClr val="000099"/>
              </a:solidFill>
              <a:latin typeface="Arial Narrow"/>
            </a:endParaRPr>
          </a:p>
          <a:p>
            <a:pPr lvl="4" marL="2160000" indent="-216000">
              <a:spcBef>
                <a:spcPts val="283"/>
              </a:spcBef>
              <a:buClr>
                <a:srgbClr val="000099"/>
              </a:buClr>
              <a:buSzPct val="45000"/>
              <a:buFont typeface="Wingdings" charset="2"/>
              <a:buChar char=""/>
            </a:pPr>
            <a:r>
              <a:rPr b="0" lang="en-GB" sz="2000" spc="-1" strike="noStrike">
                <a:solidFill>
                  <a:srgbClr val="000099"/>
                </a:solidFill>
                <a:latin typeface="Arial Narrow"/>
              </a:rPr>
              <a:t>Fifth Outline Level</a:t>
            </a:r>
            <a:endParaRPr b="0" lang="en-GB" sz="2000" spc="-1" strike="noStrike">
              <a:solidFill>
                <a:srgbClr val="000099"/>
              </a:solidFill>
              <a:latin typeface="Arial Narrow"/>
            </a:endParaRPr>
          </a:p>
          <a:p>
            <a:pPr lvl="5" marL="2592000" indent="-216000">
              <a:spcBef>
                <a:spcPts val="283"/>
              </a:spcBef>
              <a:buClr>
                <a:srgbClr val="000099"/>
              </a:buClr>
              <a:buSzPct val="45000"/>
              <a:buFont typeface="Wingdings" charset="2"/>
              <a:buChar char=""/>
            </a:pPr>
            <a:r>
              <a:rPr b="0" lang="en-GB" sz="2000" spc="-1" strike="noStrike">
                <a:solidFill>
                  <a:srgbClr val="000099"/>
                </a:solidFill>
                <a:latin typeface="Arial Narrow"/>
              </a:rPr>
              <a:t>Sixth Outline Level</a:t>
            </a:r>
            <a:endParaRPr b="0" lang="en-GB" sz="2000" spc="-1" strike="noStrike">
              <a:solidFill>
                <a:srgbClr val="000099"/>
              </a:solidFill>
              <a:latin typeface="Arial Narrow"/>
            </a:endParaRPr>
          </a:p>
          <a:p>
            <a:pPr lvl="6" marL="3024000" indent="-216000">
              <a:spcBef>
                <a:spcPts val="283"/>
              </a:spcBef>
              <a:buClr>
                <a:srgbClr val="000099"/>
              </a:buClr>
              <a:buSzPct val="45000"/>
              <a:buFont typeface="Wingdings" charset="2"/>
              <a:buChar char=""/>
            </a:pPr>
            <a:r>
              <a:rPr b="0" lang="en-GB" sz="2000" spc="-1" strike="noStrike">
                <a:solidFill>
                  <a:srgbClr val="000099"/>
                </a:solidFill>
                <a:latin typeface="Arial Narrow"/>
              </a:rPr>
              <a:t>Seventh Outline Level</a:t>
            </a:r>
            <a:endParaRPr b="0" lang="en-GB" sz="2000" spc="-1" strike="noStrike">
              <a:solidFill>
                <a:srgbClr val="000099"/>
              </a:solidFill>
              <a:latin typeface="Arial Narrow"/>
            </a:endParaRPr>
          </a:p>
        </p:txBody>
      </p:sp>
    </p:spTree>
  </p:cSld>
  <p:clrMap bg1="lt1" bg2="lt2" tx1="dk1"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title"/>
          </p:nvPr>
        </p:nvSpPr>
        <p:spPr>
          <a:xfrm>
            <a:off x="504000" y="226080"/>
            <a:ext cx="9071640" cy="946440"/>
          </a:xfrm>
          <a:prstGeom prst="rect">
            <a:avLst/>
          </a:prstGeom>
        </p:spPr>
        <p:txBody>
          <a:bodyPr lIns="0" rIns="0" tIns="0" bIns="0" anchor="ctr"/>
          <a:p>
            <a:pPr algn="ctr"/>
            <a:r>
              <a:rPr b="0" lang="en-GB" sz="4400" spc="-1" strike="noStrike" cap="all">
                <a:latin typeface="Arial"/>
              </a:rPr>
              <a:t>Click to edit the title text format</a:t>
            </a:r>
            <a:endParaRPr b="0" lang="en-GB" sz="4400" spc="-1" strike="noStrike" cap="all">
              <a:latin typeface="Arial"/>
            </a:endParaRPr>
          </a:p>
        </p:txBody>
      </p:sp>
      <p:sp>
        <p:nvSpPr>
          <p:cNvPr id="39" name="PlaceHolder 2"/>
          <p:cNvSpPr>
            <a:spLocks noGrp="1"/>
          </p:cNvSpPr>
          <p:nvPr>
            <p:ph type="body"/>
          </p:nvPr>
        </p:nvSpPr>
        <p:spPr>
          <a:xfrm>
            <a:off x="504000" y="1326600"/>
            <a:ext cx="9071640" cy="3288240"/>
          </a:xfrm>
          <a:prstGeom prst="rect">
            <a:avLst/>
          </a:prstGeom>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Click to edit the outline text format</a:t>
            </a:r>
            <a:endParaRPr b="0" lang="en-GB" sz="3200" spc="-1" strike="noStrike">
              <a:latin typeface="Arial Narrow"/>
            </a:endParaRPr>
          </a:p>
          <a:p>
            <a:pPr lvl="1" marL="864000" indent="-324000">
              <a:spcBef>
                <a:spcPts val="1134"/>
              </a:spcBef>
              <a:buClr>
                <a:srgbClr val="000000"/>
              </a:buClr>
              <a:buSzPct val="75000"/>
              <a:buFont typeface="Symbol" charset="2"/>
              <a:buChar char=""/>
            </a:pPr>
            <a:r>
              <a:rPr b="0" lang="en-GB" sz="2800" spc="-1" strike="noStrike">
                <a:latin typeface="Arial Narrow"/>
              </a:rPr>
              <a:t>Second Outline Level</a:t>
            </a:r>
            <a:endParaRPr b="0" lang="en-GB" sz="2800" spc="-1" strike="noStrike">
              <a:latin typeface="Arial Narrow"/>
            </a:endParaRPr>
          </a:p>
          <a:p>
            <a:pPr lvl="2" marL="1296000" indent="-288000">
              <a:spcBef>
                <a:spcPts val="850"/>
              </a:spcBef>
              <a:buClr>
                <a:srgbClr val="000000"/>
              </a:buClr>
              <a:buSzPct val="45000"/>
              <a:buFont typeface="Wingdings" charset="2"/>
              <a:buChar char=""/>
            </a:pPr>
            <a:r>
              <a:rPr b="0" lang="en-GB" sz="2400" spc="-1" strike="noStrike">
                <a:latin typeface="Arial Narrow"/>
              </a:rPr>
              <a:t>Third Outline Level</a:t>
            </a:r>
            <a:endParaRPr b="0" lang="en-GB" sz="2400" spc="-1" strike="noStrike">
              <a:latin typeface="Arial Narrow"/>
            </a:endParaRPr>
          </a:p>
          <a:p>
            <a:pPr lvl="3" marL="1728000" indent="-216000">
              <a:spcBef>
                <a:spcPts val="567"/>
              </a:spcBef>
              <a:buClr>
                <a:srgbClr val="000000"/>
              </a:buClr>
              <a:buSzPct val="75000"/>
              <a:buFont typeface="Symbol" charset="2"/>
              <a:buChar char=""/>
            </a:pPr>
            <a:r>
              <a:rPr b="0" lang="en-GB" sz="2000" spc="-1" strike="noStrike">
                <a:latin typeface="Arial Narrow"/>
              </a:rPr>
              <a:t>Fourth Outline Level</a:t>
            </a:r>
            <a:endParaRPr b="0" lang="en-GB" sz="2000" spc="-1" strike="noStrike">
              <a:latin typeface="Arial Narrow"/>
            </a:endParaRPr>
          </a:p>
          <a:p>
            <a:pPr lvl="4" marL="2160000" indent="-216000">
              <a:spcBef>
                <a:spcPts val="283"/>
              </a:spcBef>
              <a:buClr>
                <a:srgbClr val="000000"/>
              </a:buClr>
              <a:buSzPct val="45000"/>
              <a:buFont typeface="Wingdings" charset="2"/>
              <a:buChar char=""/>
            </a:pPr>
            <a:r>
              <a:rPr b="0" lang="en-GB" sz="2000" spc="-1" strike="noStrike">
                <a:latin typeface="Arial Narrow"/>
              </a:rPr>
              <a:t>Fifth Outline Level</a:t>
            </a:r>
            <a:endParaRPr b="0" lang="en-GB" sz="2000" spc="-1" strike="noStrike">
              <a:latin typeface="Arial Narrow"/>
            </a:endParaRPr>
          </a:p>
          <a:p>
            <a:pPr lvl="5" marL="2592000" indent="-216000">
              <a:spcBef>
                <a:spcPts val="283"/>
              </a:spcBef>
              <a:buClr>
                <a:srgbClr val="000000"/>
              </a:buClr>
              <a:buSzPct val="45000"/>
              <a:buFont typeface="Wingdings" charset="2"/>
              <a:buChar char=""/>
            </a:pPr>
            <a:r>
              <a:rPr b="0" lang="en-GB" sz="2000" spc="-1" strike="noStrike">
                <a:latin typeface="Arial Narrow"/>
              </a:rPr>
              <a:t>Sixth Outline Level</a:t>
            </a:r>
            <a:endParaRPr b="0" lang="en-GB" sz="2000" spc="-1" strike="noStrike">
              <a:latin typeface="Arial Narrow"/>
            </a:endParaRPr>
          </a:p>
          <a:p>
            <a:pPr lvl="6" marL="3024000" indent="-216000">
              <a:spcBef>
                <a:spcPts val="283"/>
              </a:spcBef>
              <a:buClr>
                <a:srgbClr val="000000"/>
              </a:buClr>
              <a:buSzPct val="45000"/>
              <a:buFont typeface="Wingdings" charset="2"/>
              <a:buChar char=""/>
            </a:pPr>
            <a:r>
              <a:rPr b="0" lang="en-GB" sz="2000" spc="-1" strike="noStrike">
                <a:latin typeface="Arial Narrow"/>
              </a:rPr>
              <a:t>Seventh Outline Level</a:t>
            </a:r>
            <a:endParaRPr b="0" lang="en-GB" sz="2000" spc="-1" strike="noStrike">
              <a:latin typeface="Arial Narrow"/>
            </a:endParaRPr>
          </a:p>
        </p:txBody>
      </p:sp>
      <p:sp>
        <p:nvSpPr>
          <p:cNvPr id="40" name="PlaceHolder 3"/>
          <p:cNvSpPr>
            <a:spLocks noGrp="1"/>
          </p:cNvSpPr>
          <p:nvPr>
            <p:ph type="dt"/>
          </p:nvPr>
        </p:nvSpPr>
        <p:spPr>
          <a:xfrm>
            <a:off x="504000" y="5165280"/>
            <a:ext cx="2348280" cy="390600"/>
          </a:xfrm>
          <a:prstGeom prst="rect">
            <a:avLst/>
          </a:prstGeom>
        </p:spPr>
        <p:txBody>
          <a:bodyPr lIns="0" rIns="0" tIns="0" bIns="0"/>
          <a:p>
            <a:r>
              <a:rPr b="0" lang="en-GB" sz="1400" spc="-1" strike="noStrike">
                <a:latin typeface="Times New Roman"/>
              </a:rPr>
              <a:t>&lt;date/time&gt;</a:t>
            </a:r>
            <a:endParaRPr b="0" lang="en-GB" sz="1400" spc="-1" strike="noStrike">
              <a:latin typeface="Times New Roman"/>
            </a:endParaRPr>
          </a:p>
        </p:txBody>
      </p:sp>
      <p:sp>
        <p:nvSpPr>
          <p:cNvPr id="41" name="PlaceHolder 4"/>
          <p:cNvSpPr>
            <a:spLocks noGrp="1"/>
          </p:cNvSpPr>
          <p:nvPr>
            <p:ph type="ftr"/>
          </p:nvPr>
        </p:nvSpPr>
        <p:spPr>
          <a:xfrm>
            <a:off x="3447360" y="5165280"/>
            <a:ext cx="3195000" cy="390600"/>
          </a:xfrm>
          <a:prstGeom prst="rect">
            <a:avLst/>
          </a:prstGeom>
        </p:spPr>
        <p:txBody>
          <a:bodyPr lIns="0" rIns="0" tIns="0" bIns="0"/>
          <a:p>
            <a:pPr algn="ctr"/>
            <a:r>
              <a:rPr b="0" lang="en-GB" sz="1400" spc="-1" strike="noStrike">
                <a:latin typeface="Times New Roman"/>
              </a:rPr>
              <a:t>&lt;footer&gt;</a:t>
            </a:r>
            <a:endParaRPr b="0" lang="en-GB" sz="1400" spc="-1" strike="noStrike">
              <a:latin typeface="Times New Roman"/>
            </a:endParaRPr>
          </a:p>
        </p:txBody>
      </p:sp>
      <p:sp>
        <p:nvSpPr>
          <p:cNvPr id="42" name="PlaceHolder 5"/>
          <p:cNvSpPr>
            <a:spLocks noGrp="1"/>
          </p:cNvSpPr>
          <p:nvPr>
            <p:ph type="sldNum"/>
          </p:nvPr>
        </p:nvSpPr>
        <p:spPr>
          <a:xfrm>
            <a:off x="7227360" y="5165280"/>
            <a:ext cx="2348280" cy="390600"/>
          </a:xfrm>
          <a:prstGeom prst="rect">
            <a:avLst/>
          </a:prstGeom>
        </p:spPr>
        <p:txBody>
          <a:bodyPr lIns="0" rIns="0" tIns="0" bIns="0"/>
          <a:p>
            <a:pPr algn="r"/>
            <a:fld id="{2DDBBC7E-22C3-4F48-A4F1-89B1F3933ABA}" type="slidenum">
              <a:rPr b="0" lang="en-GB" sz="1400" spc="-1" strike="noStrike">
                <a:latin typeface="Times New Roman"/>
              </a:rPr>
              <a:t>&lt;number&gt;</a:t>
            </a:fld>
            <a:endParaRPr b="0" lang="en-GB" sz="14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2.jpeg"/><Relationship Id="rId2" Type="http://schemas.openxmlformats.org/officeDocument/2006/relationships/slideLayout" Target="../slideLayouts/slideLayout18.xml"/>
</Relationships>
</file>

<file path=ppt/slides/_rels/slide10.xml.rels><?xml version="1.0" encoding="UTF-8"?>
<Relationships xmlns="http://schemas.openxmlformats.org/package/2006/relationships"><Relationship Id="rId1" Type="http://schemas.openxmlformats.org/officeDocument/2006/relationships/image" Target="../media/image11.jpeg"/><Relationship Id="rId2" Type="http://schemas.openxmlformats.org/officeDocument/2006/relationships/slideLayout" Target="../slideLayouts/slideLayout18.xml"/>
</Relationships>
</file>

<file path=ppt/slides/_rels/slide11.xml.rels><?xml version="1.0" encoding="UTF-8"?>
<Relationships xmlns="http://schemas.openxmlformats.org/package/2006/relationships"><Relationship Id="rId1" Type="http://schemas.openxmlformats.org/officeDocument/2006/relationships/image" Target="../media/image12.jpeg"/><Relationship Id="rId2" Type="http://schemas.openxmlformats.org/officeDocument/2006/relationships/slideLayout" Target="../slideLayouts/slideLayout15.xml"/>
</Relationships>
</file>

<file path=ppt/slides/_rels/slide12.xml.rels><?xml version="1.0" encoding="UTF-8"?>
<Relationships xmlns="http://schemas.openxmlformats.org/package/2006/relationships"><Relationship Id="rId1" Type="http://schemas.openxmlformats.org/officeDocument/2006/relationships/image" Target="../media/image13.jpeg"/><Relationship Id="rId2" Type="http://schemas.openxmlformats.org/officeDocument/2006/relationships/slideLayout" Target="../slideLayouts/slideLayout15.xml"/>
</Relationships>
</file>

<file path=ppt/slides/_rels/slide13.xml.rels><?xml version="1.0" encoding="UTF-8"?>
<Relationships xmlns="http://schemas.openxmlformats.org/package/2006/relationships"><Relationship Id="rId1" Type="http://schemas.openxmlformats.org/officeDocument/2006/relationships/image" Target="../media/image14.jpeg"/><Relationship Id="rId2" Type="http://schemas.openxmlformats.org/officeDocument/2006/relationships/slideLayout" Target="../slideLayouts/slideLayout15.xml"/>
</Relationships>
</file>

<file path=ppt/slides/_rels/slide14.xml.rels><?xml version="1.0" encoding="UTF-8"?>
<Relationships xmlns="http://schemas.openxmlformats.org/package/2006/relationships"><Relationship Id="rId1" Type="http://schemas.openxmlformats.org/officeDocument/2006/relationships/image" Target="../media/image15.jpeg"/><Relationship Id="rId2" Type="http://schemas.openxmlformats.org/officeDocument/2006/relationships/slideLayout" Target="../slideLayouts/slideLayout15.xml"/>
</Relationships>
</file>

<file path=ppt/slides/_rels/slide15.xml.rels><?xml version="1.0" encoding="UTF-8"?>
<Relationships xmlns="http://schemas.openxmlformats.org/package/2006/relationships"><Relationship Id="rId1" Type="http://schemas.openxmlformats.org/officeDocument/2006/relationships/image" Target="../media/image16.jpeg"/><Relationship Id="rId2" Type="http://schemas.openxmlformats.org/officeDocument/2006/relationships/slideLayout" Target="../slideLayouts/slideLayout18.xml"/>
</Relationships>
</file>

<file path=ppt/slides/_rels/slide16.xml.rels><?xml version="1.0" encoding="UTF-8"?>
<Relationships xmlns="http://schemas.openxmlformats.org/package/2006/relationships"><Relationship Id="rId1" Type="http://schemas.openxmlformats.org/officeDocument/2006/relationships/image" Target="../media/image17.jpeg"/><Relationship Id="rId2" Type="http://schemas.openxmlformats.org/officeDocument/2006/relationships/slideLayout" Target="../slideLayouts/slideLayout13.xml"/>
</Relationships>
</file>

<file path=ppt/slides/_rels/slide17.xml.rels><?xml version="1.0" encoding="UTF-8"?>
<Relationships xmlns="http://schemas.openxmlformats.org/package/2006/relationships"><Relationship Id="rId1" Type="http://schemas.openxmlformats.org/officeDocument/2006/relationships/image" Target="../media/image18.jpeg"/><Relationship Id="rId2" Type="http://schemas.openxmlformats.org/officeDocument/2006/relationships/slideLayout" Target="../slideLayouts/slideLayout14.xml"/>
</Relationships>
</file>

<file path=ppt/slides/_rels/slide18.xml.rels><?xml version="1.0" encoding="UTF-8"?>
<Relationships xmlns="http://schemas.openxmlformats.org/package/2006/relationships"><Relationship Id="rId1" Type="http://schemas.openxmlformats.org/officeDocument/2006/relationships/image" Target="../media/image19.jpeg"/><Relationship Id="rId2" Type="http://schemas.openxmlformats.org/officeDocument/2006/relationships/slideLayout" Target="../slideLayouts/slideLayout14.xml"/>
</Relationships>
</file>

<file path=ppt/slides/_rels/slide19.xml.rels><?xml version="1.0" encoding="UTF-8"?>
<Relationships xmlns="http://schemas.openxmlformats.org/package/2006/relationships"><Relationship Id="rId1" Type="http://schemas.openxmlformats.org/officeDocument/2006/relationships/image" Target="../media/image20.jpeg"/><Relationship Id="rId2" Type="http://schemas.openxmlformats.org/officeDocument/2006/relationships/slideLayout" Target="../slideLayouts/slideLayout18.xml"/>
</Relationships>
</file>

<file path=ppt/slides/_rels/slide2.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5.xml"/>
</Relationships>
</file>

<file path=ppt/slides/_rels/slide20.xml.rels><?xml version="1.0" encoding="UTF-8"?>
<Relationships xmlns="http://schemas.openxmlformats.org/package/2006/relationships"><Relationship Id="rId1" Type="http://schemas.openxmlformats.org/officeDocument/2006/relationships/image" Target="../media/image21.png"/><Relationship Id="rId2" Type="http://schemas.openxmlformats.org/officeDocument/2006/relationships/slideLayout" Target="../slideLayouts/slideLayout13.xml"/>
</Relationships>
</file>

<file path=ppt/slides/_rels/slide21.xml.rels><?xml version="1.0" encoding="UTF-8"?>
<Relationships xmlns="http://schemas.openxmlformats.org/package/2006/relationships"><Relationship Id="rId1" Type="http://schemas.openxmlformats.org/officeDocument/2006/relationships/image" Target="../media/image22.jpeg"/><Relationship Id="rId2" Type="http://schemas.openxmlformats.org/officeDocument/2006/relationships/slideLayout" Target="../slideLayouts/slideLayout15.xml"/>
</Relationships>
</file>

<file path=ppt/slides/_rels/slide22.xml.rels><?xml version="1.0" encoding="UTF-8"?>
<Relationships xmlns="http://schemas.openxmlformats.org/package/2006/relationships"><Relationship Id="rId1" Type="http://schemas.openxmlformats.org/officeDocument/2006/relationships/image" Target="../media/image23.jpeg"/><Relationship Id="rId2" Type="http://schemas.openxmlformats.org/officeDocument/2006/relationships/slideLayout" Target="../slideLayouts/slideLayout15.xml"/>
</Relationships>
</file>

<file path=ppt/slides/_rels/slide23.xml.rels><?xml version="1.0" encoding="UTF-8"?>
<Relationships xmlns="http://schemas.openxmlformats.org/package/2006/relationships"><Relationship Id="rId1" Type="http://schemas.openxmlformats.org/officeDocument/2006/relationships/image" Target="../media/image24.jpeg"/><Relationship Id="rId2" Type="http://schemas.openxmlformats.org/officeDocument/2006/relationships/slideLayout" Target="../slideLayouts/slideLayout15.xml"/>
</Relationships>
</file>

<file path=ppt/slides/_rels/slide24.xml.rels><?xml version="1.0" encoding="UTF-8"?>
<Relationships xmlns="http://schemas.openxmlformats.org/package/2006/relationships"><Relationship Id="rId1" Type="http://schemas.openxmlformats.org/officeDocument/2006/relationships/image" Target="../media/image25.jpeg"/><Relationship Id="rId2" Type="http://schemas.openxmlformats.org/officeDocument/2006/relationships/slideLayout" Target="../slideLayouts/slideLayout18.xml"/>
</Relationships>
</file>

<file path=ppt/slides/_rels/slide25.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6.xml.rels><?xml version="1.0" encoding="UTF-8"?>
<Relationships xmlns="http://schemas.openxmlformats.org/package/2006/relationships"><Relationship Id="rId1" Type="http://schemas.openxmlformats.org/officeDocument/2006/relationships/image" Target="../media/image26.jpeg"/><Relationship Id="rId2" Type="http://schemas.openxmlformats.org/officeDocument/2006/relationships/slideLayout" Target="../slideLayouts/slideLayout15.xml"/>
</Relationships>
</file>

<file path=ppt/slides/_rels/slide27.xml.rels><?xml version="1.0" encoding="UTF-8"?>
<Relationships xmlns="http://schemas.openxmlformats.org/package/2006/relationships"><Relationship Id="rId1" Type="http://schemas.openxmlformats.org/officeDocument/2006/relationships/image" Target="../media/image27.jpeg"/><Relationship Id="rId2" Type="http://schemas.openxmlformats.org/officeDocument/2006/relationships/slideLayout" Target="../slideLayouts/slideLayout15.xml"/>
</Relationships>
</file>

<file path=ppt/slides/_rels/slide28.xml.rels><?xml version="1.0" encoding="UTF-8"?>
<Relationships xmlns="http://schemas.openxmlformats.org/package/2006/relationships"><Relationship Id="rId1" Type="http://schemas.openxmlformats.org/officeDocument/2006/relationships/image" Target="../media/image28.jpeg"/><Relationship Id="rId2" Type="http://schemas.openxmlformats.org/officeDocument/2006/relationships/slideLayout" Target="../slideLayouts/slideLayout15.xml"/>
</Relationships>
</file>

<file path=ppt/slides/_rels/slide29.xml.rels><?xml version="1.0" encoding="UTF-8"?>
<Relationships xmlns="http://schemas.openxmlformats.org/package/2006/relationships"><Relationship Id="rId1" Type="http://schemas.openxmlformats.org/officeDocument/2006/relationships/image" Target="../media/image29.jpeg"/><Relationship Id="rId2" Type="http://schemas.openxmlformats.org/officeDocument/2006/relationships/slideLayout" Target="../slideLayouts/slideLayout18.xml"/>
</Relationships>
</file>

<file path=ppt/slides/_rels/slide3.xml.rels><?xml version="1.0" encoding="UTF-8"?>
<Relationships xmlns="http://schemas.openxmlformats.org/package/2006/relationships"><Relationship Id="rId1" Type="http://schemas.openxmlformats.org/officeDocument/2006/relationships/image" Target="../media/image4.jpeg"/><Relationship Id="rId2" Type="http://schemas.openxmlformats.org/officeDocument/2006/relationships/slideLayout" Target="../slideLayouts/slideLayout15.xml"/>
</Relationships>
</file>

<file path=ppt/slides/_rels/slide30.xml.rels><?xml version="1.0" encoding="UTF-8"?>
<Relationships xmlns="http://schemas.openxmlformats.org/package/2006/relationships"><Relationship Id="rId1" Type="http://schemas.openxmlformats.org/officeDocument/2006/relationships/image" Target="../media/image30.jpeg"/><Relationship Id="rId2" Type="http://schemas.openxmlformats.org/officeDocument/2006/relationships/slideLayout" Target="../slideLayouts/slideLayout13.xml"/>
</Relationships>
</file>

<file path=ppt/slides/_rels/slide31.xml.rels><?xml version="1.0" encoding="UTF-8"?>
<Relationships xmlns="http://schemas.openxmlformats.org/package/2006/relationships"><Relationship Id="rId1" Type="http://schemas.openxmlformats.org/officeDocument/2006/relationships/image" Target="../media/image31.jpeg"/><Relationship Id="rId2" Type="http://schemas.openxmlformats.org/officeDocument/2006/relationships/slideLayout" Target="../slideLayouts/slideLayout15.xml"/>
</Relationships>
</file>

<file path=ppt/slides/_rels/slide32.xml.rels><?xml version="1.0" encoding="UTF-8"?>
<Relationships xmlns="http://schemas.openxmlformats.org/package/2006/relationships"><Relationship Id="rId1" Type="http://schemas.openxmlformats.org/officeDocument/2006/relationships/image" Target="../media/image32.jpeg"/><Relationship Id="rId2" Type="http://schemas.openxmlformats.org/officeDocument/2006/relationships/slideLayout" Target="../slideLayouts/slideLayout15.xml"/>
</Relationships>
</file>

<file path=ppt/slides/_rels/slide33.xml.rels><?xml version="1.0" encoding="UTF-8"?>
<Relationships xmlns="http://schemas.openxmlformats.org/package/2006/relationships"><Relationship Id="rId1" Type="http://schemas.openxmlformats.org/officeDocument/2006/relationships/image" Target="../media/image33.jpeg"/><Relationship Id="rId2" Type="http://schemas.openxmlformats.org/officeDocument/2006/relationships/slideLayout" Target="../slideLayouts/slideLayout15.xml"/>
</Relationships>
</file>

<file path=ppt/slides/_rels/slide34.xml.rels><?xml version="1.0" encoding="UTF-8"?>
<Relationships xmlns="http://schemas.openxmlformats.org/package/2006/relationships"><Relationship Id="rId1" Type="http://schemas.openxmlformats.org/officeDocument/2006/relationships/image" Target="../media/image34.jpeg"/><Relationship Id="rId2" Type="http://schemas.openxmlformats.org/officeDocument/2006/relationships/slideLayout" Target="../slideLayouts/slideLayout15.xml"/>
</Relationships>
</file>

<file path=ppt/slides/_rels/slide35.xml.rels><?xml version="1.0" encoding="UTF-8"?>
<Relationships xmlns="http://schemas.openxmlformats.org/package/2006/relationships"><Relationship Id="rId1" Type="http://schemas.openxmlformats.org/officeDocument/2006/relationships/image" Target="../media/image35.jpeg"/><Relationship Id="rId2" Type="http://schemas.openxmlformats.org/officeDocument/2006/relationships/slideLayout" Target="../slideLayouts/slideLayout15.xml"/>
</Relationships>
</file>

<file path=ppt/slides/_rels/slide36.xml.rels><?xml version="1.0" encoding="UTF-8"?>
<Relationships xmlns="http://schemas.openxmlformats.org/package/2006/relationships"><Relationship Id="rId1" Type="http://schemas.openxmlformats.org/officeDocument/2006/relationships/image" Target="../media/image36.jpeg"/><Relationship Id="rId2" Type="http://schemas.openxmlformats.org/officeDocument/2006/relationships/slideLayout" Target="../slideLayouts/slideLayout15.xml"/>
</Relationships>
</file>

<file path=ppt/slides/_rels/slide4.xml.rels><?xml version="1.0" encoding="UTF-8"?>
<Relationships xmlns="http://schemas.openxmlformats.org/package/2006/relationships"><Relationship Id="rId1" Type="http://schemas.openxmlformats.org/officeDocument/2006/relationships/image" Target="../media/image5.jpeg"/><Relationship Id="rId2" Type="http://schemas.openxmlformats.org/officeDocument/2006/relationships/slideLayout" Target="../slideLayouts/slideLayout15.xml"/>
</Relationships>
</file>

<file path=ppt/slides/_rels/slide5.xml.rels><?xml version="1.0" encoding="UTF-8"?>
<Relationships xmlns="http://schemas.openxmlformats.org/package/2006/relationships"><Relationship Id="rId1" Type="http://schemas.openxmlformats.org/officeDocument/2006/relationships/image" Target="../media/image6.jpeg"/><Relationship Id="rId2" Type="http://schemas.openxmlformats.org/officeDocument/2006/relationships/slideLayout" Target="../slideLayouts/slideLayout15.xml"/>
</Relationships>
</file>

<file path=ppt/slides/_rels/slide6.xml.rels><?xml version="1.0" encoding="UTF-8"?>
<Relationships xmlns="http://schemas.openxmlformats.org/package/2006/relationships"><Relationship Id="rId1" Type="http://schemas.openxmlformats.org/officeDocument/2006/relationships/image" Target="../media/image7.jpeg"/><Relationship Id="rId2" Type="http://schemas.openxmlformats.org/officeDocument/2006/relationships/slideLayout" Target="../slideLayouts/slideLayout15.xml"/>
</Relationships>
</file>

<file path=ppt/slides/_rels/slide7.xml.rels><?xml version="1.0" encoding="UTF-8"?>
<Relationships xmlns="http://schemas.openxmlformats.org/package/2006/relationships"><Relationship Id="rId1" Type="http://schemas.openxmlformats.org/officeDocument/2006/relationships/image" Target="../media/image8.jpeg"/><Relationship Id="rId2" Type="http://schemas.openxmlformats.org/officeDocument/2006/relationships/slideLayout" Target="../slideLayouts/slideLayout18.xml"/>
</Relationships>
</file>

<file path=ppt/slides/_rels/slide8.xml.rels><?xml version="1.0" encoding="UTF-8"?>
<Relationships xmlns="http://schemas.openxmlformats.org/package/2006/relationships"><Relationship Id="rId1" Type="http://schemas.openxmlformats.org/officeDocument/2006/relationships/image" Target="../media/image9.jpeg"/><Relationship Id="rId2"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image" Target="../media/image10.jpeg"/><Relationship Id="rId2"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79" name="TextShape 1"/>
          <p:cNvSpPr txBox="1"/>
          <p:nvPr/>
        </p:nvSpPr>
        <p:spPr>
          <a:xfrm>
            <a:off x="504000" y="640800"/>
            <a:ext cx="9071640" cy="4388400"/>
          </a:xfrm>
          <a:prstGeom prst="rect">
            <a:avLst/>
          </a:prstGeom>
          <a:noFill/>
          <a:ln>
            <a:noFill/>
          </a:ln>
        </p:spPr>
        <p:txBody>
          <a:bodyPr lIns="0" rIns="0" tIns="0" bIns="0" anchor="ctr"/>
          <a:p>
            <a:pPr algn="ctr"/>
            <a:r>
              <a:rPr b="0" lang="en-GB" sz="4800" spc="-1" strike="noStrike">
                <a:solidFill>
                  <a:srgbClr val="ffffff"/>
                </a:solidFill>
                <a:latin typeface="Arial Black"/>
              </a:rPr>
              <a:t>10 Website Tweaks </a:t>
            </a:r>
            <a:endParaRPr b="0" lang="en-GB" sz="4800" spc="-1" strike="noStrike">
              <a:solidFill>
                <a:srgbClr val="000000"/>
              </a:solidFill>
              <a:latin typeface="Arial"/>
            </a:endParaRPr>
          </a:p>
          <a:p>
            <a:pPr algn="ctr"/>
            <a:r>
              <a:rPr b="0" lang="en-GB" sz="4800" spc="-1" strike="noStrike">
                <a:solidFill>
                  <a:srgbClr val="ffffff"/>
                </a:solidFill>
                <a:latin typeface="Arial Black"/>
              </a:rPr>
              <a:t>You Should Make </a:t>
            </a:r>
            <a:endParaRPr b="0" lang="en-GB" sz="4800" spc="-1" strike="noStrike">
              <a:solidFill>
                <a:srgbClr val="000000"/>
              </a:solidFill>
              <a:latin typeface="Arial"/>
            </a:endParaRPr>
          </a:p>
          <a:p>
            <a:pPr algn="ctr"/>
            <a:r>
              <a:rPr b="0" lang="en-GB" sz="4800" spc="-1" strike="noStrike">
                <a:solidFill>
                  <a:srgbClr val="ffffff"/>
                </a:solidFill>
                <a:latin typeface="Arial Black"/>
              </a:rPr>
              <a:t>if You Want More Traffic</a:t>
            </a:r>
            <a:endParaRPr b="0" lang="en-GB" sz="4800" spc="-1" strike="noStrike">
              <a:solidFill>
                <a:srgbClr val="000000"/>
              </a:solidFill>
              <a:latin typeface="Arial"/>
            </a:endParaRPr>
          </a:p>
        </p:txBody>
      </p:sp>
    </p:spTree>
  </p:cSld>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3" name="TextShape 1"/>
          <p:cNvSpPr txBox="1"/>
          <p:nvPr/>
        </p:nvSpPr>
        <p:spPr>
          <a:xfrm>
            <a:off x="504000" y="226080"/>
            <a:ext cx="9071640" cy="4388400"/>
          </a:xfrm>
          <a:prstGeom prst="rect">
            <a:avLst/>
          </a:prstGeom>
          <a:noFill/>
          <a:ln>
            <a:noFill/>
          </a:ln>
        </p:spPr>
        <p:txBody>
          <a:bodyPr lIns="0" rIns="0" tIns="0" bIns="0" anchor="ctr"/>
          <a:p>
            <a:pPr algn="ctr"/>
            <a:r>
              <a:rPr b="0" lang="en-GB" sz="4000" spc="-1" strike="noStrike">
                <a:solidFill>
                  <a:srgbClr val="000000"/>
                </a:solidFill>
                <a:latin typeface="Arial"/>
              </a:rPr>
              <a:t>Have a Strong Brand and Great Logo</a:t>
            </a:r>
            <a:endParaRPr b="0" lang="en-GB" sz="4000" spc="-1" strike="noStrike">
              <a:solidFill>
                <a:srgbClr val="000000"/>
              </a:solidFill>
              <a:latin typeface="Arial"/>
            </a:endParaRPr>
          </a:p>
        </p:txBody>
      </p:sp>
    </p:spTree>
  </p:cSld>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4" name="TextShape 1"/>
          <p:cNvSpPr txBox="1"/>
          <p:nvPr/>
        </p:nvSpPr>
        <p:spPr>
          <a:xfrm>
            <a:off x="504000" y="1313280"/>
            <a:ext cx="9071640" cy="30438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2800" spc="-1" strike="noStrike">
                <a:latin typeface="Arial Narrow"/>
              </a:rPr>
              <a:t>Branding is </a:t>
            </a:r>
            <a:r>
              <a:rPr b="0" i="1" lang="en-GB" sz="2800" spc="-1" strike="noStrike">
                <a:latin typeface="Arial Narrow"/>
              </a:rPr>
              <a:t>everything</a:t>
            </a:r>
            <a:r>
              <a:rPr b="0" lang="en-GB" sz="2800" spc="-1" strike="noStrike">
                <a:latin typeface="Arial Narrow"/>
              </a:rPr>
              <a:t> when it comes to online success. </a:t>
            </a:r>
            <a:endParaRPr b="0" lang="en-GB" sz="2800" spc="-1" strike="noStrike">
              <a:latin typeface="Arial Narrow"/>
            </a:endParaRPr>
          </a:p>
        </p:txBody>
      </p:sp>
    </p:spTree>
  </p:cSld>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5" name="TextShape 1"/>
          <p:cNvSpPr txBox="1"/>
          <p:nvPr/>
        </p:nvSpPr>
        <p:spPr>
          <a:xfrm>
            <a:off x="504000" y="1313280"/>
            <a:ext cx="9071640" cy="30438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2800" spc="-1" strike="noStrike">
                <a:latin typeface="Arial Narrow"/>
              </a:rPr>
              <a:t>Branding is </a:t>
            </a:r>
            <a:r>
              <a:rPr b="0" i="1" lang="en-GB" sz="2800" spc="-1" strike="noStrike">
                <a:latin typeface="Arial Narrow"/>
              </a:rPr>
              <a:t>everything</a:t>
            </a:r>
            <a:r>
              <a:rPr b="0" lang="en-GB" sz="2800" spc="-1" strike="noStrike">
                <a:latin typeface="Arial Narrow"/>
              </a:rPr>
              <a:t> when it comes to online success. </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If you don’t believe me, think of all the sites that you visit on a regular basis and how they handle </a:t>
            </a:r>
            <a:r>
              <a:rPr b="0" i="1" lang="en-GB" sz="2800" spc="-1" strike="noStrike">
                <a:latin typeface="Arial Narrow"/>
              </a:rPr>
              <a:t>their</a:t>
            </a:r>
            <a:r>
              <a:rPr b="0" lang="en-GB" sz="2800" spc="-1" strike="noStrike">
                <a:latin typeface="Arial Narrow"/>
              </a:rPr>
              <a:t> branding.</a:t>
            </a:r>
            <a:endParaRPr b="0" lang="en-GB" sz="2800" spc="-1" strike="noStrike">
              <a:latin typeface="Arial Narrow"/>
            </a:endParaRPr>
          </a:p>
        </p:txBody>
      </p:sp>
    </p:spTree>
  </p:cSld>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6" name="TextShape 1"/>
          <p:cNvSpPr txBox="1"/>
          <p:nvPr/>
        </p:nvSpPr>
        <p:spPr>
          <a:xfrm>
            <a:off x="504000" y="1313280"/>
            <a:ext cx="9071640" cy="30438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2800" spc="-1" strike="noStrike">
                <a:latin typeface="Arial Narrow"/>
              </a:rPr>
              <a:t>Branding is </a:t>
            </a:r>
            <a:r>
              <a:rPr b="0" i="1" lang="en-GB" sz="2800" spc="-1" strike="noStrike">
                <a:latin typeface="Arial Narrow"/>
              </a:rPr>
              <a:t>everything</a:t>
            </a:r>
            <a:r>
              <a:rPr b="0" lang="en-GB" sz="2800" spc="-1" strike="noStrike">
                <a:latin typeface="Arial Narrow"/>
              </a:rPr>
              <a:t> when it comes to online success. </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If you don’t believe me, think of all the sites that you visit on a regular basis and how they handle </a:t>
            </a:r>
            <a:r>
              <a:rPr b="0" i="1" lang="en-GB" sz="2800" spc="-1" strike="noStrike">
                <a:latin typeface="Arial Narrow"/>
              </a:rPr>
              <a:t>their</a:t>
            </a:r>
            <a:r>
              <a:rPr b="0" lang="en-GB" sz="2800" spc="-1" strike="noStrike">
                <a:latin typeface="Arial Narrow"/>
              </a:rPr>
              <a:t> branding.</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A great logo will encourage people to look for your content again. </a:t>
            </a:r>
            <a:endParaRPr b="0" lang="en-GB" sz="2800" spc="-1" strike="noStrike">
              <a:latin typeface="Arial Narrow"/>
            </a:endParaRPr>
          </a:p>
        </p:txBody>
      </p:sp>
    </p:spTree>
  </p:cSld>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7" name="TextShape 1"/>
          <p:cNvSpPr txBox="1"/>
          <p:nvPr/>
        </p:nvSpPr>
        <p:spPr>
          <a:xfrm>
            <a:off x="504000" y="1313280"/>
            <a:ext cx="9071640" cy="30438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2800" spc="-1" strike="noStrike">
                <a:latin typeface="Arial Narrow"/>
              </a:rPr>
              <a:t>Branding is </a:t>
            </a:r>
            <a:r>
              <a:rPr b="0" i="1" lang="en-GB" sz="2800" spc="-1" strike="noStrike">
                <a:latin typeface="Arial Narrow"/>
              </a:rPr>
              <a:t>everything</a:t>
            </a:r>
            <a:r>
              <a:rPr b="0" lang="en-GB" sz="2800" spc="-1" strike="noStrike">
                <a:latin typeface="Arial Narrow"/>
              </a:rPr>
              <a:t> when it comes to online success. </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If you don’t believe me, think of all the sites that you visit on a regular basis and how they handle </a:t>
            </a:r>
            <a:r>
              <a:rPr b="0" i="1" lang="en-GB" sz="2800" spc="-1" strike="noStrike">
                <a:latin typeface="Arial Narrow"/>
              </a:rPr>
              <a:t>their</a:t>
            </a:r>
            <a:r>
              <a:rPr b="0" lang="en-GB" sz="2800" spc="-1" strike="noStrike">
                <a:latin typeface="Arial Narrow"/>
              </a:rPr>
              <a:t> branding.</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A great logo will encourage people to look for your content again. </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A strong brand shows Google you are serious about your  business and not just a spam artist!</a:t>
            </a:r>
            <a:endParaRPr b="0" lang="en-GB" sz="2800" spc="-1" strike="noStrike">
              <a:latin typeface="Arial Narrow"/>
            </a:endParaRPr>
          </a:p>
        </p:txBody>
      </p:sp>
    </p:spTree>
  </p:cSld>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8" name="TextShape 1"/>
          <p:cNvSpPr txBox="1"/>
          <p:nvPr/>
        </p:nvSpPr>
        <p:spPr>
          <a:xfrm>
            <a:off x="504000" y="226080"/>
            <a:ext cx="9071640" cy="4388400"/>
          </a:xfrm>
          <a:prstGeom prst="rect">
            <a:avLst/>
          </a:prstGeom>
          <a:noFill/>
          <a:ln>
            <a:noFill/>
          </a:ln>
        </p:spPr>
        <p:txBody>
          <a:bodyPr lIns="0" rIns="0" tIns="0" bIns="0" anchor="ctr"/>
          <a:p>
            <a:pPr algn="ctr"/>
            <a:r>
              <a:rPr b="0" lang="en-GB" sz="4000" spc="-1" strike="noStrike">
                <a:solidFill>
                  <a:srgbClr val="000000"/>
                </a:solidFill>
                <a:latin typeface="Arial"/>
              </a:rPr>
              <a:t>Have a Mobile Friendly Interface</a:t>
            </a:r>
            <a:endParaRPr b="0" lang="en-GB" sz="4000" spc="-1" strike="noStrike">
              <a:solidFill>
                <a:srgbClr val="000000"/>
              </a:solidFill>
              <a:latin typeface="Arial"/>
            </a:endParaRPr>
          </a:p>
        </p:txBody>
      </p:sp>
    </p:spTree>
  </p:cSld>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99" name="" descr=""/>
          <p:cNvPicPr/>
          <p:nvPr/>
        </p:nvPicPr>
        <p:blipFill>
          <a:blip r:embed="rId1"/>
          <a:stretch/>
        </p:blipFill>
        <p:spPr>
          <a:xfrm>
            <a:off x="11880" y="3600"/>
            <a:ext cx="10079640" cy="5669640"/>
          </a:xfrm>
          <a:prstGeom prst="rect">
            <a:avLst/>
          </a:prstGeom>
          <a:ln>
            <a:noFill/>
          </a:ln>
        </p:spPr>
      </p:pic>
    </p:spTree>
  </p:cSld>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0" name="TextShape 1"/>
          <p:cNvSpPr txBox="1"/>
          <p:nvPr/>
        </p:nvSpPr>
        <p:spPr>
          <a:xfrm>
            <a:off x="504000" y="226080"/>
            <a:ext cx="9071640" cy="946440"/>
          </a:xfrm>
          <a:prstGeom prst="rect">
            <a:avLst/>
          </a:prstGeom>
          <a:noFill/>
          <a:ln>
            <a:noFill/>
          </a:ln>
        </p:spPr>
        <p:txBody>
          <a:bodyPr lIns="0" rIns="0" tIns="0" bIns="0" anchor="ctr"/>
          <a:p>
            <a:pPr algn="ctr"/>
            <a:r>
              <a:rPr b="1" lang="en-GB" sz="3200" spc="-1" strike="noStrike" cap="all">
                <a:latin typeface="Arial"/>
              </a:rPr>
              <a:t>Get to the Point (No Jargon!)</a:t>
            </a:r>
            <a:endParaRPr b="0" lang="en-GB" sz="3200" spc="-1" strike="noStrike" cap="all">
              <a:latin typeface="Arial"/>
            </a:endParaRPr>
          </a:p>
        </p:txBody>
      </p:sp>
    </p:spTree>
  </p:cSld>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1" name="TextShape 1"/>
          <p:cNvSpPr txBox="1"/>
          <p:nvPr/>
        </p:nvSpPr>
        <p:spPr>
          <a:xfrm>
            <a:off x="504000" y="226080"/>
            <a:ext cx="9071640" cy="946440"/>
          </a:xfrm>
          <a:prstGeom prst="rect">
            <a:avLst/>
          </a:prstGeom>
          <a:noFill/>
          <a:ln>
            <a:noFill/>
          </a:ln>
        </p:spPr>
        <p:txBody>
          <a:bodyPr lIns="0" rIns="0" tIns="0" bIns="0" anchor="ctr"/>
          <a:p>
            <a:pPr algn="ctr"/>
            <a:r>
              <a:rPr b="1" lang="en-GB" sz="3200" spc="-1" strike="noStrike" cap="all">
                <a:latin typeface="Arial"/>
              </a:rPr>
              <a:t>Get to the Point (No Jargon!)</a:t>
            </a:r>
            <a:endParaRPr b="0" lang="en-GB" sz="3200" spc="-1" strike="noStrike" cap="all">
              <a:latin typeface="Arial"/>
            </a:endParaRPr>
          </a:p>
        </p:txBody>
      </p:sp>
      <p:sp>
        <p:nvSpPr>
          <p:cNvPr id="102" name="TextShape 2"/>
          <p:cNvSpPr txBox="1"/>
          <p:nvPr/>
        </p:nvSpPr>
        <p:spPr>
          <a:xfrm>
            <a:off x="504000" y="1326600"/>
            <a:ext cx="9071640" cy="3288240"/>
          </a:xfrm>
          <a:prstGeom prst="rect">
            <a:avLst/>
          </a:prstGeom>
          <a:noFill/>
          <a:ln>
            <a:noFill/>
          </a:ln>
        </p:spPr>
        <p:txBody>
          <a:bodyPr lIns="0" rIns="0" tIns="0" bIns="0" anchor="ctr"/>
          <a:p>
            <a:pPr algn="ctr"/>
            <a:r>
              <a:rPr b="0" lang="en-GB" sz="3200" spc="-1" strike="noStrike">
                <a:solidFill>
                  <a:srgbClr val="000000"/>
                </a:solidFill>
                <a:latin typeface="Arial"/>
              </a:rPr>
              <a:t>If your homepage is full of jargon that only mystifies your audience about what you do, then you need a drastic rethink.</a:t>
            </a:r>
            <a:endParaRPr b="0" lang="en-GB" sz="3200" spc="-1" strike="noStrike">
              <a:solidFill>
                <a:srgbClr val="000000"/>
              </a:solidFill>
              <a:latin typeface="Arial"/>
            </a:endParaRPr>
          </a:p>
        </p:txBody>
      </p:sp>
    </p:spTree>
  </p:cSld>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3" name="TextShape 1"/>
          <p:cNvSpPr txBox="1"/>
          <p:nvPr/>
        </p:nvSpPr>
        <p:spPr>
          <a:xfrm>
            <a:off x="504000" y="226080"/>
            <a:ext cx="9071640" cy="4388400"/>
          </a:xfrm>
          <a:prstGeom prst="rect">
            <a:avLst/>
          </a:prstGeom>
          <a:noFill/>
          <a:ln>
            <a:noFill/>
          </a:ln>
        </p:spPr>
        <p:txBody>
          <a:bodyPr lIns="0" rIns="0" tIns="0" bIns="0" anchor="ctr"/>
          <a:p>
            <a:pPr algn="ctr"/>
            <a:r>
              <a:rPr b="0" lang="en-GB" sz="4000" spc="-1" strike="noStrike">
                <a:solidFill>
                  <a:srgbClr val="000000"/>
                </a:solidFill>
                <a:latin typeface="Arial"/>
              </a:rPr>
              <a:t>Fix Broken Links and Pages</a:t>
            </a:r>
            <a:endParaRPr b="0" lang="en-GB" sz="4000" spc="-1" strike="noStrike">
              <a:solidFill>
                <a:srgbClr val="000000"/>
              </a:solidFill>
              <a:latin typeface="Arial"/>
            </a:endParaRPr>
          </a:p>
        </p:txBody>
      </p:sp>
    </p:spTree>
  </p:cSld>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0"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81" name="TextShape 2"/>
          <p:cNvSpPr txBox="1"/>
          <p:nvPr/>
        </p:nvSpPr>
        <p:spPr>
          <a:xfrm>
            <a:off x="504000" y="1191960"/>
            <a:ext cx="9071640" cy="32864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2800" spc="-1" strike="noStrike">
                <a:latin typeface="Arial Narrow"/>
              </a:rPr>
              <a:t>If you want to bring more traffic to your website, then you need to think about the way you’re handling traffic that is already there.</a:t>
            </a:r>
            <a:endParaRPr b="0" lang="en-GB" sz="2800" spc="-1" strike="noStrike">
              <a:latin typeface="Arial Narrow"/>
            </a:endParaRPr>
          </a:p>
        </p:txBody>
      </p:sp>
    </p:spTree>
  </p:cSld>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104" name="" descr=""/>
          <p:cNvPicPr/>
          <p:nvPr/>
        </p:nvPicPr>
        <p:blipFill>
          <a:blip r:embed="rId1"/>
          <a:stretch/>
        </p:blipFill>
        <p:spPr>
          <a:xfrm>
            <a:off x="360" y="105480"/>
            <a:ext cx="10079640" cy="5459400"/>
          </a:xfrm>
          <a:prstGeom prst="rect">
            <a:avLst/>
          </a:prstGeom>
          <a:ln>
            <a:noFill/>
          </a:ln>
        </p:spPr>
      </p:pic>
    </p:spTree>
  </p:cSld>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5"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Link Internally</a:t>
            </a:r>
            <a:endParaRPr b="0" lang="en-GB" sz="4400" spc="-1" strike="noStrike" cap="all">
              <a:latin typeface="Arial"/>
            </a:endParaRPr>
          </a:p>
        </p:txBody>
      </p:sp>
    </p:spTree>
  </p:cSld>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6"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Link Internally</a:t>
            </a:r>
            <a:endParaRPr b="0" lang="en-GB" sz="4400" spc="-1" strike="noStrike" cap="all">
              <a:latin typeface="Arial"/>
            </a:endParaRPr>
          </a:p>
        </p:txBody>
      </p:sp>
      <p:sp>
        <p:nvSpPr>
          <p:cNvPr id="107" name="TextShape 2"/>
          <p:cNvSpPr txBox="1"/>
          <p:nvPr/>
        </p:nvSpPr>
        <p:spPr>
          <a:xfrm>
            <a:off x="504000" y="2008800"/>
            <a:ext cx="9071640" cy="16524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Linking to pages within your site helps Google to index and it also keeps people reading your stuff longer.</a:t>
            </a:r>
            <a:endParaRPr b="0" lang="en-GB" sz="3200" spc="-1" strike="noStrike">
              <a:latin typeface="Arial Narrow"/>
            </a:endParaRPr>
          </a:p>
        </p:txBody>
      </p:sp>
    </p:spTree>
  </p:cSld>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8"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Link Internally</a:t>
            </a:r>
            <a:endParaRPr b="0" lang="en-GB" sz="4400" spc="-1" strike="noStrike" cap="all">
              <a:latin typeface="Arial"/>
            </a:endParaRPr>
          </a:p>
        </p:txBody>
      </p:sp>
      <p:sp>
        <p:nvSpPr>
          <p:cNvPr id="109" name="TextShape 2"/>
          <p:cNvSpPr txBox="1"/>
          <p:nvPr/>
        </p:nvSpPr>
        <p:spPr>
          <a:xfrm>
            <a:off x="504000" y="2008800"/>
            <a:ext cx="9071640" cy="16524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Linking to pages within your site helps Google to index and it also keeps people reading your stuff longer.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This sends very strong metrics!</a:t>
            </a:r>
            <a:endParaRPr b="0" lang="en-GB" sz="3200" spc="-1" strike="noStrike">
              <a:latin typeface="Arial Narrow"/>
            </a:endParaRPr>
          </a:p>
        </p:txBody>
      </p:sp>
    </p:spTree>
  </p:cSld>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0" name="TextShape 1"/>
          <p:cNvSpPr txBox="1"/>
          <p:nvPr/>
        </p:nvSpPr>
        <p:spPr>
          <a:xfrm>
            <a:off x="504000" y="226080"/>
            <a:ext cx="9071640" cy="4388400"/>
          </a:xfrm>
          <a:prstGeom prst="rect">
            <a:avLst/>
          </a:prstGeom>
          <a:noFill/>
          <a:ln>
            <a:noFill/>
          </a:ln>
        </p:spPr>
        <p:txBody>
          <a:bodyPr lIns="0" rIns="0" tIns="0" bIns="0" anchor="ctr"/>
          <a:p>
            <a:pPr algn="ctr"/>
            <a:r>
              <a:rPr b="0" lang="en-GB" sz="4000" spc="-1" strike="noStrike">
                <a:solidFill>
                  <a:srgbClr val="000000"/>
                </a:solidFill>
                <a:latin typeface="Arial"/>
              </a:rPr>
              <a:t>Link Out</a:t>
            </a:r>
            <a:endParaRPr b="0" lang="en-GB" sz="4000" spc="-1" strike="noStrike">
              <a:solidFill>
                <a:srgbClr val="000000"/>
              </a:solidFill>
              <a:latin typeface="Arial"/>
            </a:endParaRPr>
          </a:p>
        </p:txBody>
      </p:sp>
    </p:spTree>
  </p:cSld>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1" name="CustomShape 1"/>
          <p:cNvSpPr/>
          <p:nvPr/>
        </p:nvSpPr>
        <p:spPr>
          <a:xfrm>
            <a:off x="4367880" y="1836000"/>
            <a:ext cx="1344600" cy="1998360"/>
          </a:xfrm>
          <a:prstGeom prst="rect">
            <a:avLst/>
          </a:prstGeom>
          <a:solidFill>
            <a:srgbClr val="729fcf"/>
          </a:solidFill>
          <a:ln>
            <a:solidFill>
              <a:srgbClr val="3465a4"/>
            </a:solidFill>
          </a:ln>
        </p:spPr>
        <p:style>
          <a:lnRef idx="0"/>
          <a:fillRef idx="0"/>
          <a:effectRef idx="0"/>
          <a:fontRef idx="minor"/>
        </p:style>
        <p:txBody>
          <a:bodyPr wrap="none" lIns="90000" rIns="90000" tIns="45000" bIns="45000" anchor="ctr"/>
          <a:p>
            <a:pPr algn="ctr"/>
            <a:r>
              <a:rPr b="0" lang="en-GB" sz="1800" spc="-1" strike="noStrike">
                <a:latin typeface="Arial"/>
              </a:rPr>
              <a:t>Your</a:t>
            </a:r>
            <a:endParaRPr b="0" lang="en-GB" sz="1800" spc="-1" strike="noStrike">
              <a:latin typeface="Arial"/>
            </a:endParaRPr>
          </a:p>
          <a:p>
            <a:pPr algn="ctr"/>
            <a:r>
              <a:rPr b="0" lang="en-GB" sz="1800" spc="-1" strike="noStrike">
                <a:latin typeface="Arial"/>
              </a:rPr>
              <a:t>Website</a:t>
            </a:r>
            <a:endParaRPr b="0" lang="en-GB" sz="1800" spc="-1" strike="noStrike">
              <a:latin typeface="Arial"/>
            </a:endParaRPr>
          </a:p>
        </p:txBody>
      </p:sp>
      <p:cxnSp>
        <p:nvCxnSpPr>
          <p:cNvPr id="112" name="Line 2"/>
          <p:cNvCxnSpPr>
            <a:stCxn id="111" idx="3"/>
          </p:cNvCxnSpPr>
          <p:nvPr/>
        </p:nvCxnSpPr>
        <p:spPr>
          <a:xfrm flipV="1">
            <a:off x="5712480" y="2829240"/>
            <a:ext cx="3168720" cy="6120"/>
          </a:xfrm>
          <a:prstGeom prst="straightConnector1">
            <a:avLst/>
          </a:prstGeom>
          <a:ln>
            <a:solidFill>
              <a:srgbClr val="000000"/>
            </a:solidFill>
            <a:tailEnd len="med" type="triangle" w="med"/>
          </a:ln>
        </p:spPr>
      </p:cxnSp>
      <p:cxnSp>
        <p:nvCxnSpPr>
          <p:cNvPr id="113" name="Line 3"/>
          <p:cNvCxnSpPr>
            <a:stCxn id="111" idx="1"/>
          </p:cNvCxnSpPr>
          <p:nvPr/>
        </p:nvCxnSpPr>
        <p:spPr>
          <a:xfrm flipH="1">
            <a:off x="1204560" y="2835000"/>
            <a:ext cx="3163680" cy="22680"/>
          </a:xfrm>
          <a:prstGeom prst="straightConnector1">
            <a:avLst/>
          </a:prstGeom>
          <a:ln>
            <a:solidFill>
              <a:srgbClr val="000000"/>
            </a:solidFill>
            <a:tailEnd len="med" type="triangle" w="med"/>
          </a:ln>
        </p:spPr>
      </p:cxnSp>
      <p:cxnSp>
        <p:nvCxnSpPr>
          <p:cNvPr id="114" name="Line 4"/>
          <p:cNvCxnSpPr>
            <a:stCxn id="111" idx="2"/>
          </p:cNvCxnSpPr>
          <p:nvPr/>
        </p:nvCxnSpPr>
        <p:spPr>
          <a:xfrm>
            <a:off x="5040000" y="3834360"/>
            <a:ext cx="2880" cy="1274040"/>
          </a:xfrm>
          <a:prstGeom prst="straightConnector1">
            <a:avLst/>
          </a:prstGeom>
          <a:ln>
            <a:solidFill>
              <a:srgbClr val="000000"/>
            </a:solidFill>
            <a:tailEnd len="med" type="triangle" w="med"/>
          </a:ln>
        </p:spPr>
      </p:cxnSp>
      <p:cxnSp>
        <p:nvCxnSpPr>
          <p:cNvPr id="115" name="Line 5"/>
          <p:cNvCxnSpPr>
            <a:stCxn id="111" idx="0"/>
          </p:cNvCxnSpPr>
          <p:nvPr/>
        </p:nvCxnSpPr>
        <p:spPr>
          <a:xfrm flipV="1">
            <a:off x="5040000" y="718920"/>
            <a:ext cx="12240" cy="1117440"/>
          </a:xfrm>
          <a:prstGeom prst="straightConnector1">
            <a:avLst/>
          </a:prstGeom>
          <a:ln>
            <a:solidFill>
              <a:srgbClr val="000000"/>
            </a:solidFill>
            <a:tailEnd len="med" type="triangle" w="med"/>
          </a:ln>
        </p:spPr>
      </p:cxnSp>
      <p:cxnSp>
        <p:nvCxnSpPr>
          <p:cNvPr id="116" name="Line 6"/>
          <p:cNvCxnSpPr/>
          <p:nvPr/>
        </p:nvCxnSpPr>
        <p:spPr>
          <a:xfrm flipV="1">
            <a:off x="5836320" y="1325880"/>
            <a:ext cx="1896120" cy="486000"/>
          </a:xfrm>
          <a:prstGeom prst="straightConnector1">
            <a:avLst/>
          </a:prstGeom>
          <a:ln>
            <a:solidFill>
              <a:srgbClr val="000000"/>
            </a:solidFill>
            <a:tailEnd len="med" type="triangle" w="med"/>
          </a:ln>
        </p:spPr>
      </p:cxnSp>
      <p:cxnSp>
        <p:nvCxnSpPr>
          <p:cNvPr id="117" name="Line 7"/>
          <p:cNvCxnSpPr/>
          <p:nvPr/>
        </p:nvCxnSpPr>
        <p:spPr>
          <a:xfrm>
            <a:off x="5780520" y="3772440"/>
            <a:ext cx="1923840" cy="570240"/>
          </a:xfrm>
          <a:prstGeom prst="straightConnector1">
            <a:avLst/>
          </a:prstGeom>
          <a:ln>
            <a:solidFill>
              <a:srgbClr val="000000"/>
            </a:solidFill>
            <a:tailEnd len="med" type="triangle" w="med"/>
          </a:ln>
        </p:spPr>
      </p:cxnSp>
      <p:sp>
        <p:nvSpPr>
          <p:cNvPr id="118" name="Line 8"/>
          <p:cNvSpPr/>
          <p:nvPr/>
        </p:nvSpPr>
        <p:spPr>
          <a:xfrm flipH="1">
            <a:off x="2362680" y="3866040"/>
            <a:ext cx="1923480" cy="504360"/>
          </a:xfrm>
          <a:prstGeom prst="line">
            <a:avLst/>
          </a:prstGeom>
          <a:ln>
            <a:solidFill>
              <a:srgbClr val="000000"/>
            </a:solidFill>
            <a:tailEnd len="med" type="triangle" w="med"/>
          </a:ln>
        </p:spPr>
        <p:style>
          <a:lnRef idx="0"/>
          <a:fillRef idx="0"/>
          <a:effectRef idx="0"/>
          <a:fontRef idx="minor"/>
        </p:style>
      </p:sp>
      <p:cxnSp>
        <p:nvCxnSpPr>
          <p:cNvPr id="119" name="Line 9"/>
          <p:cNvCxnSpPr/>
          <p:nvPr/>
        </p:nvCxnSpPr>
        <p:spPr>
          <a:xfrm flipH="1" flipV="1">
            <a:off x="2353320" y="1335240"/>
            <a:ext cx="1877400" cy="532800"/>
          </a:xfrm>
          <a:prstGeom prst="straightConnector1">
            <a:avLst/>
          </a:prstGeom>
          <a:ln>
            <a:solidFill>
              <a:srgbClr val="000000"/>
            </a:solidFill>
            <a:tailEnd len="med" type="triangle" w="med"/>
          </a:ln>
        </p:spPr>
      </p:cxnSp>
    </p:spTree>
  </p:cSld>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0"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Use Strong Imagery</a:t>
            </a:r>
            <a:endParaRPr b="0" lang="en-GB" sz="4000" spc="-1" strike="noStrike" cap="all">
              <a:latin typeface="Arial"/>
            </a:endParaRPr>
          </a:p>
        </p:txBody>
      </p:sp>
    </p:spTree>
  </p:cSld>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1"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Use Strong Imagery</a:t>
            </a:r>
            <a:endParaRPr b="0" lang="en-GB" sz="4000" spc="-1" strike="noStrike" cap="all">
              <a:latin typeface="Arial"/>
            </a:endParaRPr>
          </a:p>
        </p:txBody>
      </p:sp>
      <p:sp>
        <p:nvSpPr>
          <p:cNvPr id="122" name="TextShape 2"/>
          <p:cNvSpPr txBox="1"/>
          <p:nvPr/>
        </p:nvSpPr>
        <p:spPr>
          <a:xfrm>
            <a:off x="504000" y="1322640"/>
            <a:ext cx="9071640" cy="30250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Strong images can make a big impact on a visitor’s first impression. </a:t>
            </a:r>
            <a:endParaRPr b="0" lang="en-GB" sz="3200" spc="-1" strike="noStrike">
              <a:latin typeface="Arial Narrow"/>
            </a:endParaRPr>
          </a:p>
        </p:txBody>
      </p:sp>
    </p:spTree>
  </p:cSld>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3"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Use Strong Imagery</a:t>
            </a:r>
            <a:endParaRPr b="0" lang="en-GB" sz="4000" spc="-1" strike="noStrike" cap="all">
              <a:latin typeface="Arial"/>
            </a:endParaRPr>
          </a:p>
        </p:txBody>
      </p:sp>
      <p:sp>
        <p:nvSpPr>
          <p:cNvPr id="124" name="TextShape 2"/>
          <p:cNvSpPr txBox="1"/>
          <p:nvPr/>
        </p:nvSpPr>
        <p:spPr>
          <a:xfrm>
            <a:off x="504000" y="1322640"/>
            <a:ext cx="9071640" cy="30250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Strong images can make a big impact on a visitor’s first impression.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It’s very much worth spending a little money to access high quality stock images as it will make your posts far more emotionally resonant while also looking much    more professional!</a:t>
            </a:r>
            <a:endParaRPr b="0" lang="en-GB" sz="3200" spc="-1" strike="noStrike">
              <a:latin typeface="Arial Narrow"/>
            </a:endParaRPr>
          </a:p>
        </p:txBody>
      </p:sp>
    </p:spTree>
  </p:cSld>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5" name="TextShape 1"/>
          <p:cNvSpPr txBox="1"/>
          <p:nvPr/>
        </p:nvSpPr>
        <p:spPr>
          <a:xfrm>
            <a:off x="504000" y="226080"/>
            <a:ext cx="9071640" cy="4388400"/>
          </a:xfrm>
          <a:prstGeom prst="rect">
            <a:avLst/>
          </a:prstGeom>
          <a:noFill/>
          <a:ln>
            <a:noFill/>
          </a:ln>
        </p:spPr>
        <p:txBody>
          <a:bodyPr lIns="0" rIns="0" tIns="0" bIns="0" anchor="ctr"/>
          <a:p>
            <a:pPr algn="ctr"/>
            <a:r>
              <a:rPr b="0" lang="en-GB" sz="4000" spc="-1" strike="noStrike">
                <a:solidFill>
                  <a:srgbClr val="000000"/>
                </a:solidFill>
                <a:latin typeface="Arial"/>
              </a:rPr>
              <a:t>Add Social Sharing Buttons</a:t>
            </a:r>
            <a:endParaRPr b="0" lang="en-GB" sz="4000" spc="-1" strike="noStrike">
              <a:solidFill>
                <a:srgbClr val="000000"/>
              </a:solidFill>
              <a:latin typeface="Arial"/>
            </a:endParaRPr>
          </a:p>
        </p:txBody>
      </p:sp>
    </p:spTree>
  </p:cSld>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2"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83" name="TextShape 2"/>
          <p:cNvSpPr txBox="1"/>
          <p:nvPr/>
        </p:nvSpPr>
        <p:spPr>
          <a:xfrm>
            <a:off x="504000" y="1191960"/>
            <a:ext cx="9071640" cy="32864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2800" spc="-1" strike="noStrike">
                <a:latin typeface="Arial Narrow"/>
              </a:rPr>
              <a:t>If you want to bring more traffic to your website, then you need to think about the way you’re handling traffic that is already there.</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This might seem counterintuitive, but it makes perfect sense when you think about it. </a:t>
            </a:r>
            <a:endParaRPr b="0" lang="en-GB" sz="2800" spc="-1" strike="noStrike">
              <a:latin typeface="Arial Narrow"/>
            </a:endParaRPr>
          </a:p>
        </p:txBody>
      </p:sp>
    </p:spTree>
  </p:cSld>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126" name="" descr=""/>
          <p:cNvPicPr/>
          <p:nvPr/>
        </p:nvPicPr>
        <p:blipFill>
          <a:blip r:embed="rId1"/>
          <a:stretch/>
        </p:blipFill>
        <p:spPr>
          <a:xfrm>
            <a:off x="-120600" y="-268200"/>
            <a:ext cx="10344600" cy="6206760"/>
          </a:xfrm>
          <a:prstGeom prst="rect">
            <a:avLst/>
          </a:prstGeom>
          <a:ln>
            <a:noFill/>
          </a:ln>
        </p:spPr>
      </p:pic>
    </p:spTree>
  </p:cSld>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7" name="TextShape 1"/>
          <p:cNvSpPr txBox="1"/>
          <p:nvPr/>
        </p:nvSpPr>
        <p:spPr>
          <a:xfrm>
            <a:off x="504000" y="1560600"/>
            <a:ext cx="9071640" cy="25488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4000" spc="-1" strike="noStrike">
                <a:latin typeface="Arial Narrow"/>
              </a:rPr>
              <a:t>While you’re at it, add links to all of your social media on your site. </a:t>
            </a:r>
            <a:endParaRPr b="0" lang="en-GB" sz="4000" spc="-1" strike="noStrike">
              <a:latin typeface="Arial Narrow"/>
            </a:endParaRPr>
          </a:p>
        </p:txBody>
      </p:sp>
    </p:spTree>
  </p:cSld>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8" name="TextShape 1"/>
          <p:cNvSpPr txBox="1"/>
          <p:nvPr/>
        </p:nvSpPr>
        <p:spPr>
          <a:xfrm>
            <a:off x="504000" y="1560600"/>
            <a:ext cx="9071640" cy="25488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4000" spc="-1" strike="noStrike">
                <a:latin typeface="Arial Narrow"/>
              </a:rPr>
              <a:t>While you’re at it, add links to all of your social media on your site. </a:t>
            </a:r>
            <a:endParaRPr b="0" lang="en-GB" sz="4000" spc="-1" strike="noStrike">
              <a:latin typeface="Arial Narrow"/>
            </a:endParaRPr>
          </a:p>
          <a:p>
            <a:pPr marL="432000" indent="-324000">
              <a:spcBef>
                <a:spcPts val="1414"/>
              </a:spcBef>
              <a:buClr>
                <a:srgbClr val="000000"/>
              </a:buClr>
              <a:buSzPct val="45000"/>
              <a:buFont typeface="Wingdings" charset="2"/>
              <a:buChar char=""/>
            </a:pPr>
            <a:r>
              <a:rPr b="0" lang="en-GB" sz="4000" spc="-1" strike="noStrike">
                <a:latin typeface="Arial Narrow"/>
              </a:rPr>
              <a:t>That way your site will boost your social media, and vice versa!</a:t>
            </a:r>
            <a:endParaRPr b="0" lang="en-GB" sz="4000" spc="-1" strike="noStrike">
              <a:latin typeface="Arial Narrow"/>
            </a:endParaRPr>
          </a:p>
        </p:txBody>
      </p:sp>
    </p:spTree>
  </p:cSld>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9" name="TextShape 1"/>
          <p:cNvSpPr txBox="1"/>
          <p:nvPr/>
        </p:nvSpPr>
        <p:spPr>
          <a:xfrm>
            <a:off x="504000" y="627480"/>
            <a:ext cx="9071640" cy="946440"/>
          </a:xfrm>
          <a:prstGeom prst="rect">
            <a:avLst/>
          </a:prstGeom>
          <a:noFill/>
          <a:ln>
            <a:noFill/>
          </a:ln>
        </p:spPr>
        <p:txBody>
          <a:bodyPr lIns="0" rIns="0" tIns="0" bIns="0" anchor="ctr"/>
          <a:p>
            <a:pPr algn="ctr"/>
            <a:r>
              <a:rPr b="1" lang="en-GB" sz="3600" spc="-1" strike="noStrike" cap="all">
                <a:latin typeface="Arial"/>
              </a:rPr>
              <a:t>Try to Get Into the Rich Snippets</a:t>
            </a:r>
            <a:endParaRPr b="0" lang="en-GB" sz="3600" spc="-1" strike="noStrike" cap="all">
              <a:latin typeface="Arial"/>
            </a:endParaRPr>
          </a:p>
        </p:txBody>
      </p:sp>
    </p:spTree>
  </p:cSld>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0" name="TextShape 1"/>
          <p:cNvSpPr txBox="1"/>
          <p:nvPr/>
        </p:nvSpPr>
        <p:spPr>
          <a:xfrm>
            <a:off x="504000" y="627480"/>
            <a:ext cx="9071640" cy="946440"/>
          </a:xfrm>
          <a:prstGeom prst="rect">
            <a:avLst/>
          </a:prstGeom>
          <a:noFill/>
          <a:ln>
            <a:noFill/>
          </a:ln>
        </p:spPr>
        <p:txBody>
          <a:bodyPr lIns="0" rIns="0" tIns="0" bIns="0" anchor="ctr"/>
          <a:p>
            <a:pPr algn="ctr"/>
            <a:r>
              <a:rPr b="1" lang="en-GB" sz="3600" spc="-1" strike="noStrike" cap="all">
                <a:latin typeface="Arial"/>
              </a:rPr>
              <a:t>Try to Get Into the Rich Snippets</a:t>
            </a:r>
            <a:endParaRPr b="0" lang="en-GB" sz="3600" spc="-1" strike="noStrike" cap="all">
              <a:latin typeface="Arial"/>
            </a:endParaRPr>
          </a:p>
        </p:txBody>
      </p:sp>
      <p:sp>
        <p:nvSpPr>
          <p:cNvPr id="131" name="TextShape 2"/>
          <p:cNvSpPr txBox="1"/>
          <p:nvPr/>
        </p:nvSpPr>
        <p:spPr>
          <a:xfrm>
            <a:off x="504000" y="1715040"/>
            <a:ext cx="9071640" cy="27262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Use schema markups in order to help Google’s spiders identify what content on your pages is about. </a:t>
            </a:r>
            <a:endParaRPr b="0" lang="en-GB" sz="3200" spc="-1" strike="noStrike">
              <a:latin typeface="Arial Narrow"/>
            </a:endParaRPr>
          </a:p>
        </p:txBody>
      </p:sp>
    </p:spTree>
  </p:cSld>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2" name="TextShape 1"/>
          <p:cNvSpPr txBox="1"/>
          <p:nvPr/>
        </p:nvSpPr>
        <p:spPr>
          <a:xfrm>
            <a:off x="504000" y="627480"/>
            <a:ext cx="9071640" cy="946440"/>
          </a:xfrm>
          <a:prstGeom prst="rect">
            <a:avLst/>
          </a:prstGeom>
          <a:noFill/>
          <a:ln>
            <a:noFill/>
          </a:ln>
        </p:spPr>
        <p:txBody>
          <a:bodyPr lIns="0" rIns="0" tIns="0" bIns="0" anchor="ctr"/>
          <a:p>
            <a:pPr algn="ctr"/>
            <a:r>
              <a:rPr b="1" lang="en-GB" sz="3600" spc="-1" strike="noStrike" cap="all">
                <a:latin typeface="Arial"/>
              </a:rPr>
              <a:t>Try to Get Into the Rich Snippets</a:t>
            </a:r>
            <a:endParaRPr b="0" lang="en-GB" sz="3600" spc="-1" strike="noStrike" cap="all">
              <a:latin typeface="Arial"/>
            </a:endParaRPr>
          </a:p>
        </p:txBody>
      </p:sp>
      <p:sp>
        <p:nvSpPr>
          <p:cNvPr id="133" name="TextShape 2"/>
          <p:cNvSpPr txBox="1"/>
          <p:nvPr/>
        </p:nvSpPr>
        <p:spPr>
          <a:xfrm>
            <a:off x="504000" y="1715040"/>
            <a:ext cx="9071640" cy="27262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Use schema markups in order to help Google’s spiders identify what content on your pages is about.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This will hopefully result in rich snippets… </a:t>
            </a:r>
            <a:endParaRPr b="0" lang="en-GB" sz="3200" spc="-1" strike="noStrike">
              <a:latin typeface="Arial Narrow"/>
            </a:endParaRPr>
          </a:p>
        </p:txBody>
      </p:sp>
    </p:spTree>
  </p:cSld>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4" name="TextShape 1"/>
          <p:cNvSpPr txBox="1"/>
          <p:nvPr/>
        </p:nvSpPr>
        <p:spPr>
          <a:xfrm>
            <a:off x="504000" y="627480"/>
            <a:ext cx="9071640" cy="946440"/>
          </a:xfrm>
          <a:prstGeom prst="rect">
            <a:avLst/>
          </a:prstGeom>
          <a:noFill/>
          <a:ln>
            <a:noFill/>
          </a:ln>
        </p:spPr>
        <p:txBody>
          <a:bodyPr lIns="0" rIns="0" tIns="0" bIns="0" anchor="ctr"/>
          <a:p>
            <a:pPr algn="ctr"/>
            <a:r>
              <a:rPr b="1" lang="en-GB" sz="3600" spc="-1" strike="noStrike" cap="all">
                <a:latin typeface="Arial"/>
              </a:rPr>
              <a:t>Try to Get Into the Rich Snippets</a:t>
            </a:r>
            <a:endParaRPr b="0" lang="en-GB" sz="3600" spc="-1" strike="noStrike" cap="all">
              <a:latin typeface="Arial"/>
            </a:endParaRPr>
          </a:p>
        </p:txBody>
      </p:sp>
      <p:sp>
        <p:nvSpPr>
          <p:cNvPr id="135" name="TextShape 2"/>
          <p:cNvSpPr txBox="1"/>
          <p:nvPr/>
        </p:nvSpPr>
        <p:spPr>
          <a:xfrm>
            <a:off x="504000" y="1715040"/>
            <a:ext cx="9071640" cy="27262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Use schema markups in order to help Google’s spiders identify what content on your pages is about.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This will hopefully result in rich snippets…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Listings in the URL that also include a picture and some description of what your page is offering!</a:t>
            </a:r>
            <a:endParaRPr b="0" lang="en-GB" sz="3200" spc="-1" strike="noStrike">
              <a:latin typeface="Arial Narrow"/>
            </a:endParaRPr>
          </a:p>
        </p:txBody>
      </p:sp>
    </p:spTree>
  </p:cSld>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4"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85" name="TextShape 2"/>
          <p:cNvSpPr txBox="1"/>
          <p:nvPr/>
        </p:nvSpPr>
        <p:spPr>
          <a:xfrm>
            <a:off x="504000" y="1191960"/>
            <a:ext cx="9071640" cy="32864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2800" spc="-1" strike="noStrike">
                <a:latin typeface="Arial Narrow"/>
              </a:rPr>
              <a:t>If you want to bring more traffic to your website, then you need to think about the way you’re handling traffic that is already there.</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This might seem counterintuitive, but it makes perfect sense when you think about it. </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Not only does this approach mean that the traffic you bring in will be more likely to want to come back, but it also means that   Google will promote your site more to other visitors.</a:t>
            </a:r>
            <a:endParaRPr b="0" lang="en-GB" sz="2800" spc="-1" strike="noStrike">
              <a:latin typeface="Arial Narrow"/>
            </a:endParaRPr>
          </a:p>
        </p:txBody>
      </p:sp>
    </p:spTree>
  </p:cSld>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6"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87" name="TextShape 2"/>
          <p:cNvSpPr txBox="1"/>
          <p:nvPr/>
        </p:nvSpPr>
        <p:spPr>
          <a:xfrm>
            <a:off x="504000" y="1280520"/>
            <a:ext cx="9071640" cy="31089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4000" spc="-1" strike="noStrike">
                <a:latin typeface="Arial Narrow"/>
              </a:rPr>
              <a:t>That means you need to think about the design of your website. </a:t>
            </a:r>
            <a:endParaRPr b="0" lang="en-GB" sz="4000" spc="-1" strike="noStrike">
              <a:latin typeface="Arial Narrow"/>
            </a:endParaRPr>
          </a:p>
        </p:txBody>
      </p:sp>
    </p:spTree>
  </p:cSld>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8"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89" name="TextShape 2"/>
          <p:cNvSpPr txBox="1"/>
          <p:nvPr/>
        </p:nvSpPr>
        <p:spPr>
          <a:xfrm>
            <a:off x="504000" y="1280520"/>
            <a:ext cx="9071640" cy="31089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4000" spc="-1" strike="noStrike">
                <a:latin typeface="Arial Narrow"/>
              </a:rPr>
              <a:t>That means you need to think about the design of your website. </a:t>
            </a:r>
            <a:endParaRPr b="0" lang="en-GB" sz="4000" spc="-1" strike="noStrike">
              <a:latin typeface="Arial Narrow"/>
            </a:endParaRPr>
          </a:p>
          <a:p>
            <a:pPr marL="432000" indent="-324000">
              <a:spcBef>
                <a:spcPts val="1414"/>
              </a:spcBef>
              <a:buClr>
                <a:srgbClr val="000000"/>
              </a:buClr>
              <a:buSzPct val="45000"/>
              <a:buFont typeface="Wingdings" charset="2"/>
              <a:buChar char=""/>
            </a:pPr>
            <a:r>
              <a:rPr b="0" lang="en-GB" sz="4000" spc="-1" strike="noStrike">
                <a:latin typeface="Arial Narrow"/>
              </a:rPr>
              <a:t>In this presentation, we’re going to look at 10 tweaks you can make that will bring you more traffic over time.</a:t>
            </a:r>
            <a:endParaRPr b="0" lang="en-GB" sz="4000" spc="-1" strike="noStrike">
              <a:latin typeface="Arial Narrow"/>
            </a:endParaRPr>
          </a:p>
        </p:txBody>
      </p:sp>
    </p:spTree>
  </p:cSld>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0" name="TextShape 1"/>
          <p:cNvSpPr txBox="1"/>
          <p:nvPr/>
        </p:nvSpPr>
        <p:spPr>
          <a:xfrm>
            <a:off x="504000" y="226080"/>
            <a:ext cx="9071640" cy="4388400"/>
          </a:xfrm>
          <a:prstGeom prst="rect">
            <a:avLst/>
          </a:prstGeom>
          <a:noFill/>
          <a:ln>
            <a:noFill/>
          </a:ln>
        </p:spPr>
        <p:txBody>
          <a:bodyPr lIns="0" rIns="0" tIns="0" bIns="0" anchor="ctr"/>
          <a:p>
            <a:pPr algn="ctr"/>
            <a:r>
              <a:rPr b="0" lang="en-GB" sz="4000" spc="-1" strike="noStrike">
                <a:solidFill>
                  <a:srgbClr val="000000"/>
                </a:solidFill>
                <a:latin typeface="Arial"/>
              </a:rPr>
              <a:t>Compress Large Images</a:t>
            </a:r>
            <a:endParaRPr b="0" lang="en-GB" sz="4000" spc="-1" strike="noStrike">
              <a:solidFill>
                <a:srgbClr val="000000"/>
              </a:solidFill>
              <a:latin typeface="Arial"/>
            </a:endParaRPr>
          </a:p>
        </p:txBody>
      </p:sp>
    </p:spTree>
  </p:cSld>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91" name="" descr=""/>
          <p:cNvPicPr/>
          <p:nvPr/>
        </p:nvPicPr>
        <p:blipFill>
          <a:blip r:embed="rId1"/>
          <a:stretch/>
        </p:blipFill>
        <p:spPr>
          <a:xfrm>
            <a:off x="882000" y="360"/>
            <a:ext cx="8316000" cy="5669640"/>
          </a:xfrm>
          <a:prstGeom prst="rect">
            <a:avLst/>
          </a:prstGeom>
          <a:ln>
            <a:noFill/>
          </a:ln>
        </p:spPr>
      </p:pic>
    </p:spTree>
  </p:cSld>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92" name="" descr=""/>
          <p:cNvPicPr/>
          <p:nvPr/>
        </p:nvPicPr>
        <p:blipFill>
          <a:blip r:embed="rId1"/>
          <a:stretch/>
        </p:blipFill>
        <p:spPr>
          <a:xfrm>
            <a:off x="2891880" y="1370520"/>
            <a:ext cx="4296240" cy="2928960"/>
          </a:xfrm>
          <a:prstGeom prst="rect">
            <a:avLst/>
          </a:prstGeom>
          <a:ln>
            <a:noFill/>
          </a:ln>
        </p:spPr>
      </p:pic>
    </p:spTree>
  </p:cSl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107</TotalTime>
  <Application>LibreOffice/6.0.2.1$Windows_X86_64 LibreOffice_project/f7f06a8f319e4b62f9bc5095aa112a65d2f3ac89</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2020-05-19T15:03:18Z</dcterms:created>
  <dc:creator/>
  <dc:description/>
  <dc:language>en-GB</dc:language>
  <cp:lastModifiedBy/>
  <dcterms:modified xsi:type="dcterms:W3CDTF">2020-05-22T11:00:42Z</dcterms:modified>
  <cp:revision>22</cp:revision>
  <dc:subject/>
  <dc:title/>
</cp:coreProperties>
</file>