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9.jpeg" ContentType="image/jpeg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png" ContentType="image/pn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png" ContentType="image/pn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26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2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30228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58472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30228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30228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200" y="158472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8040" y="158472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30228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200" y="330228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8040" y="330228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subTitle"/>
          </p:nvPr>
        </p:nvSpPr>
        <p:spPr>
          <a:xfrm>
            <a:off x="504000" y="158472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5152680" y="158472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5152680" y="158472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504000" y="330228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58472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5152680" y="158472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5152680" y="330228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5152680" y="158472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504000" y="330228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04000" y="330228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5152680" y="158472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504000" y="330228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body"/>
          </p:nvPr>
        </p:nvSpPr>
        <p:spPr>
          <a:xfrm>
            <a:off x="5152680" y="330228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3571200" y="158472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638040" y="158472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504000" y="330228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7" name="PlaceHolder 6"/>
          <p:cNvSpPr>
            <a:spLocks noGrp="1"/>
          </p:cNvSpPr>
          <p:nvPr>
            <p:ph type="body"/>
          </p:nvPr>
        </p:nvSpPr>
        <p:spPr>
          <a:xfrm>
            <a:off x="3571200" y="330228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8" name="PlaceHolder 7"/>
          <p:cNvSpPr>
            <a:spLocks noGrp="1"/>
          </p:cNvSpPr>
          <p:nvPr>
            <p:ph type="body"/>
          </p:nvPr>
        </p:nvSpPr>
        <p:spPr>
          <a:xfrm>
            <a:off x="6638040" y="330228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58472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58472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30228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58472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30228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58472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30228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 cap="small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Click to edit the outline text format</a:t>
            </a:r>
            <a:endParaRPr b="0" lang="en-US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 Narrow"/>
              </a:rPr>
              <a:t>Second Outline Level</a:t>
            </a:r>
            <a:endParaRPr b="0" lang="en-US" sz="2800" spc="-1" strike="noStrike"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 Narrow"/>
              </a:rPr>
              <a:t>Third Outline Level</a:t>
            </a:r>
            <a:endParaRPr b="0" lang="en-US" sz="2400" spc="-1" strike="noStrike"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00"/>
                </a:solidFill>
                <a:latin typeface="Arial Narrow"/>
              </a:rPr>
              <a:t>Fourth Outline Level</a:t>
            </a:r>
            <a:endParaRPr b="0" lang="en-US" sz="2000" spc="-1" strike="noStrike">
              <a:solidFill>
                <a:srgbClr val="000000"/>
              </a:solidFill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 Narrow"/>
              </a:rPr>
              <a:t>Fifth Outline Level</a:t>
            </a:r>
            <a:endParaRPr b="0" lang="en-US" sz="2000" spc="-1" strike="noStrike">
              <a:solidFill>
                <a:srgbClr val="000000"/>
              </a:solidFill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Sixth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Seventh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>
                <a:latin typeface="Arial"/>
              </a:rPr>
              <a:t>Click to edit the title text format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Click to edit the outline text format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Second Outline Level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Third Outline Level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Fourth Outline Level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Fifth Outline Level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Sixth Outline Level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Seventh Outline Level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latin typeface="Times New Roman"/>
              </a:rPr>
              <a:t>&lt;date/time&gt;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b="0" lang="en-US" sz="1400" spc="-1" strike="noStrike">
                <a:latin typeface="Times New Roman"/>
              </a:rPr>
              <a:t>&lt;footer&gt;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pPr algn="r"/>
            <a:fld id="{F78941E2-0D07-44C1-9A76-6AAE9B355475}" type="slidenum">
              <a:rPr b="0" lang="en-US" sz="1400" spc="-1" strike="noStrike">
                <a:latin typeface="Times New Roman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8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6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6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slideLayout" Target="../slideLayouts/slideLayout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6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slideLayout" Target="../slideLayouts/slideLayout6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3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slideLayout" Target="../slideLayouts/slideLayout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800" spc="-1" strike="noStrike">
                <a:solidFill>
                  <a:srgbClr val="ffffff"/>
                </a:solidFill>
                <a:latin typeface="Arial Black"/>
              </a:rPr>
              <a:t>3 Platforms for Getting Traffic From Paid Ads</a:t>
            </a:r>
            <a:endParaRPr b="0" lang="en-US" sz="48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400" spc="-1" strike="noStrike" cap="small">
                <a:solidFill>
                  <a:srgbClr val="000000"/>
                </a:solidFill>
                <a:latin typeface="Arial"/>
              </a:rPr>
              <a:t>Google Ads</a:t>
            </a:r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400" spc="-1" strike="noStrike" cap="small">
                <a:solidFill>
                  <a:srgbClr val="000000"/>
                </a:solidFill>
                <a:latin typeface="Arial"/>
              </a:rPr>
              <a:t>Google Ads</a:t>
            </a:r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TextShape 2"/>
          <p:cNvSpPr txBox="1"/>
          <p:nvPr/>
        </p:nvSpPr>
        <p:spPr>
          <a:xfrm>
            <a:off x="504000" y="1694160"/>
            <a:ext cx="9071640" cy="22816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Google Ads is the first platform that springs to mind for </a:t>
            </a:r>
            <a:r>
              <a:rPr b="0" i="1" lang="en-US" sz="3400" spc="-1" strike="noStrike">
                <a:latin typeface="Arial Narrow"/>
              </a:rPr>
              <a:t>many</a:t>
            </a:r>
            <a:r>
              <a:rPr b="0" lang="en-US" sz="3400" spc="-1" strike="noStrike">
                <a:latin typeface="Arial Narrow"/>
              </a:rPr>
              <a:t> people when it comes to paid ads. </a:t>
            </a:r>
            <a:endParaRPr b="0" lang="en-US" sz="3400" spc="-1" strike="noStrike">
              <a:latin typeface="Arial Narrow"/>
            </a:endParaRPr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400" spc="-1" strike="noStrike" cap="small">
                <a:solidFill>
                  <a:srgbClr val="000000"/>
                </a:solidFill>
                <a:latin typeface="Arial"/>
              </a:rPr>
              <a:t>Google Ads</a:t>
            </a:r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TextShape 2"/>
          <p:cNvSpPr txBox="1"/>
          <p:nvPr/>
        </p:nvSpPr>
        <p:spPr>
          <a:xfrm>
            <a:off x="504000" y="1694160"/>
            <a:ext cx="9071640" cy="22816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Google Ads is the first platform that springs to mind for </a:t>
            </a:r>
            <a:r>
              <a:rPr b="0" i="1" lang="en-US" sz="3400" spc="-1" strike="noStrike">
                <a:latin typeface="Arial Narrow"/>
              </a:rPr>
              <a:t>many</a:t>
            </a:r>
            <a:r>
              <a:rPr b="0" lang="en-US" sz="3400" spc="-1" strike="noStrike">
                <a:latin typeface="Arial Narrow"/>
              </a:rPr>
              <a:t> people when it comes to paid ads. </a:t>
            </a:r>
            <a:endParaRPr b="0" lang="en-US" sz="3400" spc="-1" strike="noStrike">
              <a:latin typeface="Arial Narrow"/>
            </a:endParaRPr>
          </a:p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In fact, Google advertising and PPC are almost synonymous for many people!</a:t>
            </a:r>
            <a:endParaRPr b="0" lang="en-US" sz="3400" spc="-1" strike="noStrike">
              <a:latin typeface="Arial Narrow"/>
            </a:endParaRPr>
          </a:p>
        </p:txBody>
      </p:sp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" descr=""/>
          <p:cNvPicPr/>
          <p:nvPr/>
        </p:nvPicPr>
        <p:blipFill>
          <a:blip r:embed="rId1"/>
          <a:stretch/>
        </p:blipFill>
        <p:spPr>
          <a:xfrm>
            <a:off x="6480" y="109080"/>
            <a:ext cx="10079640" cy="5459400"/>
          </a:xfrm>
          <a:prstGeom prst="rect">
            <a:avLst/>
          </a:prstGeom>
          <a:ln>
            <a:noFill/>
          </a:ln>
        </p:spPr>
      </p:pic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Shape 1"/>
          <p:cNvSpPr txBox="1"/>
          <p:nvPr/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3200" spc="-1" strike="noStrike">
                <a:solidFill>
                  <a:srgbClr val="000000"/>
                </a:solidFill>
                <a:latin typeface="Arial"/>
              </a:rPr>
              <a:t>Technically you are paying to appear on SERPS (Search Engine Results Pages). 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504000" y="1066680"/>
            <a:ext cx="9071640" cy="35366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These are the pages that are generated by specific searches, so in practice you are paying to have your ad appear when someone searches for a given phrase or word.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504000" y="1066680"/>
            <a:ext cx="9071640" cy="35366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These are the pages that are generated by specific searches, so in practice you are paying to have your ad appear when someone searches for a given phrase or word.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Google Ads will then appear above the organic results for visitors to click.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1"/>
          <p:cNvSpPr txBox="1"/>
          <p:nvPr/>
        </p:nvSpPr>
        <p:spPr>
          <a:xfrm>
            <a:off x="504000" y="1291320"/>
            <a:ext cx="9071640" cy="30877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If you have been spending a lot of time on search engine optimization – trying to get your website to rank at the top of Google for certain terms – then Google Ads offers you a way to bypass that process and get right to the top.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/>
          <p:cNvSpPr txBox="1"/>
          <p:nvPr/>
        </p:nvSpPr>
        <p:spPr>
          <a:xfrm>
            <a:off x="504000" y="1291320"/>
            <a:ext cx="9071640" cy="30877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If you have been spending a lot of time on search engine optimization – trying to get your website to rank at the top of Google for certain terms – then Google Ads offers you a way to bypass that process and get right to the top.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This has many huge benefits: for instance, it will allow  you to consider the user “intent.”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Shape 1"/>
          <p:cNvSpPr txBox="1"/>
          <p:nvPr/>
        </p:nvSpPr>
        <p:spPr>
          <a:xfrm>
            <a:off x="504000" y="1401120"/>
            <a:ext cx="9071640" cy="2868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500" spc="-1" strike="noStrike">
                <a:latin typeface="Arial Narrow"/>
              </a:rPr>
              <a:t>That means you’re thinking not only about what the person is looking for, but why they are looking for it.</a:t>
            </a:r>
            <a:endParaRPr b="0" lang="en-US" sz="3500" spc="-1" strike="noStrike">
              <a:latin typeface="Arial Narrow"/>
            </a:endParaRP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Shape 1"/>
          <p:cNvSpPr txBox="1"/>
          <p:nvPr/>
        </p:nvSpPr>
        <p:spPr>
          <a:xfrm>
            <a:off x="504000" y="1323360"/>
            <a:ext cx="9071640" cy="30236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500" spc="-1" strike="noStrike">
                <a:latin typeface="Arial Narrow"/>
              </a:rPr>
              <a:t>Want more traffic visiting your page yesterday?</a:t>
            </a:r>
            <a:endParaRPr b="0" lang="en-US" sz="3500" spc="-1" strike="noStrike">
              <a:latin typeface="Arial Narrow"/>
            </a:endParaRPr>
          </a:p>
        </p:txBody>
      </p:sp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Shape 1"/>
          <p:cNvSpPr txBox="1"/>
          <p:nvPr/>
        </p:nvSpPr>
        <p:spPr>
          <a:xfrm>
            <a:off x="504000" y="1401120"/>
            <a:ext cx="9071640" cy="2868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500" spc="-1" strike="noStrike">
                <a:latin typeface="Arial Narrow"/>
              </a:rPr>
              <a:t>That means you’re thinking not only about what the person is looking for, but why they are looking for it.</a:t>
            </a:r>
            <a:endParaRPr b="0" lang="en-US" sz="3500" spc="-1" strike="noStrike">
              <a:latin typeface="Arial Narrow"/>
            </a:endParaRPr>
          </a:p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500" spc="-1" strike="noStrike">
                <a:latin typeface="Arial Narrow"/>
              </a:rPr>
              <a:t>Certain keywords are more likely to be used when someone is shopping for example, while others might indicate that they just want something to read.</a:t>
            </a:r>
            <a:endParaRPr b="0" lang="en-US" sz="3500" spc="-1" strike="noStrike">
              <a:latin typeface="Arial Narrow"/>
            </a:endParaRPr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3200" spc="-1" strike="noStrike">
                <a:solidFill>
                  <a:srgbClr val="000000"/>
                </a:solidFill>
                <a:latin typeface="Arial"/>
              </a:rPr>
              <a:t>Finally, Google Ads have the benefit of letting you test certain keywords before spending a lot of time doing painstaking SEO.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US" sz="4400" spc="-1" strike="noStrike" cap="small">
                <a:solidFill>
                  <a:srgbClr val="000000"/>
                </a:solidFill>
                <a:latin typeface="Arial"/>
              </a:rPr>
              <a:t>Facebook Ads</a:t>
            </a:r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US" sz="4400" spc="-1" strike="noStrike" cap="small">
                <a:solidFill>
                  <a:srgbClr val="000000"/>
                </a:solidFill>
                <a:latin typeface="Arial"/>
              </a:rPr>
              <a:t>Facebook Ads</a:t>
            </a:r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TextShape 2"/>
          <p:cNvSpPr txBox="1"/>
          <p:nvPr/>
        </p:nvSpPr>
        <p:spPr>
          <a:xfrm>
            <a:off x="504000" y="1326600"/>
            <a:ext cx="8645760" cy="3683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Like Google Ads, Facebook Ads are a form of “PPC advertising.”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US" sz="4400" spc="-1" strike="noStrike" cap="small">
                <a:solidFill>
                  <a:srgbClr val="000000"/>
                </a:solidFill>
                <a:latin typeface="Arial"/>
              </a:rPr>
              <a:t>Facebook Ads</a:t>
            </a:r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TextShape 2"/>
          <p:cNvSpPr txBox="1"/>
          <p:nvPr/>
        </p:nvSpPr>
        <p:spPr>
          <a:xfrm>
            <a:off x="504000" y="1326600"/>
            <a:ext cx="8645760" cy="3683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Like Google Ads, Facebook Ads are a form of “PPC advertising.”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This stands for Pay Per Click and it means that you only pay when someone actually clicks on your ad.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US" sz="4400" spc="-1" strike="noStrike" cap="small">
                <a:solidFill>
                  <a:srgbClr val="000000"/>
                </a:solidFill>
                <a:latin typeface="Arial"/>
              </a:rPr>
              <a:t>Facebook Ads</a:t>
            </a:r>
            <a:endParaRPr b="0" lang="en-US" sz="4400" spc="-1" strike="noStrike" cap="small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TextShape 2"/>
          <p:cNvSpPr txBox="1"/>
          <p:nvPr/>
        </p:nvSpPr>
        <p:spPr>
          <a:xfrm>
            <a:off x="504000" y="1326600"/>
            <a:ext cx="8645760" cy="3683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Like Google Ads, Facebook Ads are a form of “PPC advertising.”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This stands for Pay Per Click and it means that you only pay when someone actually clicks on your ad.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This is great news for small businesses and those starting out, because it means that you won’t actually pay anything if your ad is completely unsuccessful!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" descr=""/>
          <p:cNvPicPr/>
          <p:nvPr/>
        </p:nvPicPr>
        <p:blipFill>
          <a:blip r:embed="rId1"/>
          <a:stretch/>
        </p:blipFill>
        <p:spPr>
          <a:xfrm>
            <a:off x="794160" y="3960"/>
            <a:ext cx="8504280" cy="5669640"/>
          </a:xfrm>
          <a:prstGeom prst="rect">
            <a:avLst/>
          </a:prstGeom>
          <a:ln>
            <a:noFill/>
          </a:ln>
        </p:spPr>
      </p:pic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3200" spc="-1" strike="noStrike">
                <a:solidFill>
                  <a:srgbClr val="000000"/>
                </a:solidFill>
                <a:latin typeface="Arial"/>
              </a:rPr>
              <a:t>Ads appear on the homefeed, and you can ensure they show based on a person’s age, sex, location, interests, social network, and even their income!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YouTube Ads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" descr=""/>
          <p:cNvPicPr/>
          <p:nvPr/>
        </p:nvPicPr>
        <p:blipFill>
          <a:blip r:embed="rId1"/>
          <a:stretch/>
        </p:blipFill>
        <p:spPr>
          <a:xfrm>
            <a:off x="6480" y="97920"/>
            <a:ext cx="10079640" cy="5482080"/>
          </a:xfrm>
          <a:prstGeom prst="rect">
            <a:avLst/>
          </a:prstGeom>
          <a:ln>
            <a:noFill/>
          </a:ln>
        </p:spPr>
      </p:pic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Shape 1"/>
          <p:cNvSpPr txBox="1"/>
          <p:nvPr/>
        </p:nvSpPr>
        <p:spPr>
          <a:xfrm>
            <a:off x="504000" y="1323360"/>
            <a:ext cx="9071640" cy="30236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500" spc="-1" strike="noStrike">
                <a:latin typeface="Arial Narrow"/>
              </a:rPr>
              <a:t>Want more traffic visiting your page yesterday? </a:t>
            </a:r>
            <a:endParaRPr b="0" lang="en-US" sz="3500" spc="-1" strike="noStrike">
              <a:latin typeface="Arial Narrow"/>
            </a:endParaRPr>
          </a:p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500" spc="-1" strike="noStrike">
                <a:latin typeface="Arial Narrow"/>
              </a:rPr>
              <a:t>The fastest way to gain traffic for a brand is to advertise.</a:t>
            </a:r>
            <a:endParaRPr b="0" lang="en-US" sz="3500" spc="-1" strike="noStrike">
              <a:latin typeface="Arial Narrow"/>
            </a:endParaRPr>
          </a:p>
        </p:txBody>
      </p:sp>
    </p:spTree>
  </p:cSld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Shape 1"/>
          <p:cNvSpPr txBox="1"/>
          <p:nvPr/>
        </p:nvSpPr>
        <p:spPr>
          <a:xfrm>
            <a:off x="504000" y="1507320"/>
            <a:ext cx="9071640" cy="2655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200" spc="-1" strike="noStrike">
                <a:latin typeface="Arial Narrow"/>
              </a:rPr>
              <a:t>These ads display on top of YouTube videos or play as videos themselves before videos play…</a:t>
            </a:r>
            <a:endParaRPr b="0" lang="en-US" sz="4200" spc="-1" strike="noStrike">
              <a:latin typeface="Arial Narrow"/>
            </a:endParaRPr>
          </a:p>
        </p:txBody>
      </p:sp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Shape 1"/>
          <p:cNvSpPr txBox="1"/>
          <p:nvPr/>
        </p:nvSpPr>
        <p:spPr>
          <a:xfrm>
            <a:off x="504000" y="1507320"/>
            <a:ext cx="9071640" cy="2655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200" spc="-1" strike="noStrike">
                <a:latin typeface="Arial Narrow"/>
              </a:rPr>
              <a:t>These ads display on top of YouTube videos or play as videos themselves before videos play… </a:t>
            </a:r>
            <a:endParaRPr b="0" lang="en-US" sz="4200" spc="-1" strike="noStrike">
              <a:latin typeface="Arial Narrow"/>
            </a:endParaRPr>
          </a:p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200" spc="-1" strike="noStrike">
                <a:latin typeface="Arial Narrow"/>
              </a:rPr>
              <a:t>A kind of evolution from television ads.</a:t>
            </a:r>
            <a:endParaRPr b="0" lang="en-US" sz="4200" spc="-1" strike="noStrike">
              <a:latin typeface="Arial Narrow"/>
            </a:endParaRPr>
          </a:p>
        </p:txBody>
      </p:sp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Shape 1"/>
          <p:cNvSpPr txBox="1"/>
          <p:nvPr/>
        </p:nvSpPr>
        <p:spPr>
          <a:xfrm>
            <a:off x="504000" y="1098720"/>
            <a:ext cx="9071640" cy="34725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YouTube ads cost based on the amount of views they get, but they have the distinct advantage of letting you convey FAR more information using a very rich media format.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Shape 1"/>
          <p:cNvSpPr txBox="1"/>
          <p:nvPr/>
        </p:nvSpPr>
        <p:spPr>
          <a:xfrm>
            <a:off x="504000" y="1098720"/>
            <a:ext cx="9071640" cy="34725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YouTube ads cost based on the amount of views they get, but they have the distinct advantage of letting you convey FAR more information using a very rich media format.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The result is that they can drive sales and cash in  a way that other platforms simply cannot.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504000" y="1323360"/>
            <a:ext cx="9071640" cy="30236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500" spc="-1" strike="noStrike">
                <a:latin typeface="Arial Narrow"/>
              </a:rPr>
              <a:t>Want more traffic visiting your page yesterday? </a:t>
            </a:r>
            <a:endParaRPr b="0" lang="en-US" sz="3500" spc="-1" strike="noStrike">
              <a:latin typeface="Arial Narrow"/>
            </a:endParaRPr>
          </a:p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500" spc="-1" strike="noStrike">
                <a:latin typeface="Arial Narrow"/>
              </a:rPr>
              <a:t>The fastest way to gain traffic for a brand is to advertise.</a:t>
            </a:r>
            <a:endParaRPr b="0" lang="en-US" sz="3500" spc="-1" strike="noStrike">
              <a:latin typeface="Arial Narrow"/>
            </a:endParaRPr>
          </a:p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500" spc="-1" strike="noStrike">
                <a:latin typeface="Arial Narrow"/>
              </a:rPr>
              <a:t>This way, you can create links directly to your pages that will be seen by a large number of people. </a:t>
            </a:r>
            <a:endParaRPr b="0" lang="en-US" sz="3500" spc="-1" strike="noStrike">
              <a:latin typeface="Arial Narrow"/>
            </a:endParaRPr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Shape 1"/>
          <p:cNvSpPr txBox="1"/>
          <p:nvPr/>
        </p:nvSpPr>
        <p:spPr>
          <a:xfrm>
            <a:off x="504000" y="1350720"/>
            <a:ext cx="9071640" cy="3201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700" spc="-1" strike="noStrike">
                <a:latin typeface="Arial Narrow"/>
              </a:rPr>
              <a:t>There’s no waiting around while your page climbs the ranks of Google, there’s no laborious process of building a massive social media audience…</a:t>
            </a:r>
            <a:endParaRPr b="0" lang="en-US" sz="3700" spc="-1" strike="noStrike">
              <a:latin typeface="Arial Narrow"/>
            </a:endParaRPr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Shape 1"/>
          <p:cNvSpPr txBox="1"/>
          <p:nvPr/>
        </p:nvSpPr>
        <p:spPr>
          <a:xfrm>
            <a:off x="504000" y="1350720"/>
            <a:ext cx="9071640" cy="3201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700" spc="-1" strike="noStrike">
                <a:latin typeface="Arial Narrow"/>
              </a:rPr>
              <a:t>There’s no waiting around while your page climbs the ranks of Google, there’s no laborious process of building a massive social media audience… </a:t>
            </a:r>
            <a:endParaRPr b="0" lang="en-US" sz="3700" spc="-1" strike="noStrike">
              <a:latin typeface="Arial Narrow"/>
            </a:endParaRPr>
          </a:p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700" spc="-1" strike="noStrike">
                <a:latin typeface="Arial Narrow"/>
              </a:rPr>
              <a:t>It’s just a direct route to the top and the immediate exposure that brings!</a:t>
            </a:r>
            <a:endParaRPr b="0" lang="en-US" sz="3700" spc="-1" strike="noStrike">
              <a:latin typeface="Arial Narrow"/>
            </a:endParaRPr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" descr=""/>
          <p:cNvPicPr/>
          <p:nvPr/>
        </p:nvPicPr>
        <p:blipFill>
          <a:blip r:embed="rId1"/>
          <a:stretch/>
        </p:blipFill>
        <p:spPr>
          <a:xfrm>
            <a:off x="-131400" y="0"/>
            <a:ext cx="10355400" cy="6903720"/>
          </a:xfrm>
          <a:prstGeom prst="rect">
            <a:avLst/>
          </a:prstGeom>
          <a:ln>
            <a:noFill/>
          </a:ln>
        </p:spPr>
      </p:pic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504000" y="1808640"/>
            <a:ext cx="9071640" cy="20527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What are the pros and cons of each? 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504000" y="1808640"/>
            <a:ext cx="9071640" cy="20527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What are the pros and cons of each? </a:t>
            </a:r>
            <a:endParaRPr b="0" lang="en-US" sz="4000" spc="-1" strike="noStrike">
              <a:latin typeface="Arial Narrow"/>
            </a:endParaRPr>
          </a:p>
          <a:p>
            <a:pPr marL="432000" indent="-324000">
              <a:spcBef>
                <a:spcPts val="141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In this presentation, we’ll demystify the process of getting paid traffic.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</TotalTime>
  <Application>LibreOffice/6.0.2.1$Windows_X86_64 LibreOffice_project/f7f06a8f319e4b62f9bc5095aa112a65d2f3ac89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2020-05-19T15:50:41Z</dcterms:created>
  <dc:creator/>
  <dc:description/>
  <dc:language>en-GB</dc:language>
  <cp:lastModifiedBy/>
  <dcterms:modified xsi:type="dcterms:W3CDTF">2020-05-22T16:02:41Z</dcterms:modified>
  <cp:revision>11</cp:revision>
  <dc:subject/>
  <dc:title/>
</cp:coreProperties>
</file>