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82" r:id="rId8"/>
    <p:sldId id="273" r:id="rId9"/>
    <p:sldId id="274" r:id="rId10"/>
    <p:sldId id="276" r:id="rId11"/>
    <p:sldId id="277" r:id="rId12"/>
    <p:sldId id="278" r:id="rId13"/>
    <p:sldId id="279" r:id="rId14"/>
    <p:sldId id="280" r:id="rId15"/>
    <p:sldId id="264" r:id="rId16"/>
    <p:sldId id="265" r:id="rId17"/>
  </p:sldIdLst>
  <p:sldSz cx="12207875" cy="68770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654" y="-84"/>
      </p:cViewPr>
      <p:guideLst>
        <p:guide orient="horz" pos="2166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14741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183" y="3896995"/>
            <a:ext cx="8545513" cy="175746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5206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7503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0709" y="275402"/>
            <a:ext cx="2746771" cy="58677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0395" y="275402"/>
            <a:ext cx="8036851" cy="58677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062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1798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4338" y="4419143"/>
            <a:ext cx="10376695" cy="136585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4338" y="2914788"/>
            <a:ext cx="10376695" cy="15043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584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0393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5670" y="1604646"/>
            <a:ext cx="5391812" cy="45385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3044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539378"/>
            <a:ext cx="539393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395" y="2180916"/>
            <a:ext cx="539393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433" y="1539378"/>
            <a:ext cx="5396051" cy="6415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433" y="2180916"/>
            <a:ext cx="5396051" cy="39622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391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9518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33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396" y="273808"/>
            <a:ext cx="4016307" cy="116527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2941" y="273810"/>
            <a:ext cx="6824541" cy="5869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0396" y="1439088"/>
            <a:ext cx="4016307" cy="47040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41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2829" y="4813935"/>
            <a:ext cx="7324725" cy="5683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92829" y="614477"/>
            <a:ext cx="7324725" cy="41262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2829" y="5382248"/>
            <a:ext cx="7324725" cy="8070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9692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0395" y="275401"/>
            <a:ext cx="10987088" cy="1146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0395" y="1604646"/>
            <a:ext cx="10987088" cy="453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0396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69B53-6DF8-E942-92B4-619F480A7C38}" type="datetimeFigureOut">
              <a:rPr lang="en-US" smtClean="0"/>
              <a:pPr/>
              <a:t>8/29/2019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1025" y="6374007"/>
            <a:ext cx="3865828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979" y="6374007"/>
            <a:ext cx="2848504" cy="3661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2410-D969-264E-833A-34E001063E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47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You’re probably aware that most websites now use the WordPress platform to run and maintain their websites </a:t>
            </a:r>
          </a:p>
        </p:txBody>
      </p:sp>
    </p:spTree>
    <p:extLst>
      <p:ext uri="{BB962C8B-B14F-4D97-AF65-F5344CB8AC3E}">
        <p14:creationId xmlns:p14="http://schemas.microsoft.com/office/powerpoint/2010/main" xmlns="" val="268048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If you can watch and follow the mouse – you will be a pro at the end of the course.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You’ll find the editing experience to be much more enjoyable and productive.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Announcing The Brand New, 9 Part, Step By Step Video Course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"Finally, Learn How To Use the WordPress Gutenberg Editor...Starting Today"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This specific training course was designed to help you understand how to use the WordPress Gutenberg Editor in more depth, even if you are a newbie.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050" y="2093708"/>
            <a:ext cx="5347232" cy="3732369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400" dirty="0"/>
              <a:t>Video 1 - Introduction to Gutenberg and Why?</a:t>
            </a:r>
          </a:p>
          <a:p>
            <a:r>
              <a:rPr lang="en-US" sz="2400" dirty="0"/>
              <a:t>Video 2 - Quick Overview of User Interface</a:t>
            </a:r>
          </a:p>
          <a:p>
            <a:r>
              <a:rPr lang="en-US" sz="2400" dirty="0"/>
              <a:t>Video 3 - Understanding the Types of Blocks</a:t>
            </a:r>
          </a:p>
          <a:p>
            <a:r>
              <a:rPr lang="en-US" sz="2400" dirty="0"/>
              <a:t>Video 4 - Using the Sidebar</a:t>
            </a:r>
          </a:p>
          <a:p>
            <a:r>
              <a:rPr lang="en-US" sz="2400" dirty="0"/>
              <a:t>Video 5 - Common Blocks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71027" y="1025319"/>
            <a:ext cx="3332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Videos Overview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494282" y="2093708"/>
            <a:ext cx="4648125" cy="3483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>
              <a:spcBef>
                <a:spcPct val="20000"/>
              </a:spcBef>
              <a:buFont typeface="Arial"/>
              <a:buChar char="•"/>
              <a:defRPr sz="3200"/>
            </a:lvl1pPr>
            <a:lvl2pPr marL="742950" indent="-285750">
              <a:spcBef>
                <a:spcPct val="20000"/>
              </a:spcBef>
              <a:buFont typeface="Arial"/>
              <a:buChar char="–"/>
              <a:defRPr sz="2800"/>
            </a:lvl2pPr>
            <a:lvl3pPr marL="1143000" indent="-228600">
              <a:spcBef>
                <a:spcPct val="20000"/>
              </a:spcBef>
              <a:buFont typeface="Arial"/>
              <a:buChar char="•"/>
              <a:defRPr sz="2400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20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20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US" sz="2400" dirty="0"/>
              <a:t>Video 6 - Formatting Blocks</a:t>
            </a:r>
          </a:p>
          <a:p>
            <a:r>
              <a:rPr lang="en-US" sz="2400" dirty="0"/>
              <a:t>Video 7 - Layout Elements</a:t>
            </a:r>
          </a:p>
          <a:p>
            <a:r>
              <a:rPr lang="en-US" sz="2400" dirty="0"/>
              <a:t>Video 8 - Not Ready For Gutenberg?</a:t>
            </a:r>
          </a:p>
          <a:p>
            <a:r>
              <a:rPr lang="en-US" sz="2400" dirty="0"/>
              <a:t>Video 9 - More Editor Options</a:t>
            </a:r>
          </a:p>
        </p:txBody>
      </p:sp>
    </p:spTree>
    <p:extLst>
      <p:ext uri="{BB962C8B-B14F-4D97-AF65-F5344CB8AC3E}">
        <p14:creationId xmlns:p14="http://schemas.microsoft.com/office/powerpoint/2010/main" xmlns="" val="113299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0395" y="2557310"/>
            <a:ext cx="10987088" cy="24441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GRAB THIS VIDEO COURSE AND LEARN HOW TO USE THE GUTENBERG EDITOR TO ITS FULLEST.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04015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Most likely you’re using it </a:t>
            </a:r>
            <a:r>
              <a:rPr lang="en-US" sz="3600" dirty="0" smtClean="0"/>
              <a:t>now.</a:t>
            </a:r>
            <a:endParaRPr lang="x-none" sz="3600" dirty="0"/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Recently WordPress made a major overhaul of their editor.  It went from the Classic Editor to what they have coined as the Gutenberg Editor.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But here’s the problem.  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If you do a quick search on the Gutenberg Editor plugin, you will see that it has 1000’s of negative reviews.</a:t>
            </a:r>
            <a:endParaRPr lang="x-none" sz="3600" dirty="0"/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This is because even though it is listed as “newbie friendly” – there’s a bit of a learning curve that you have to get over to understand it all.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But now it’s not just a plugin – it’s built in by default into the WordPress admin dashboard.</a:t>
            </a:r>
          </a:p>
        </p:txBody>
      </p:sp>
    </p:spTree>
    <p:extLst>
      <p:ext uri="{BB962C8B-B14F-4D97-AF65-F5344CB8AC3E}">
        <p14:creationId xmlns:p14="http://schemas.microsoft.com/office/powerpoint/2010/main" xmlns="" val="5767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Most likely you jumped in and thought – “this looks more complex – I want the old Classic Editor back!”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5592" y="2136344"/>
            <a:ext cx="10376695" cy="3008709"/>
          </a:xfrm>
        </p:spPr>
        <p:txBody>
          <a:bodyPr>
            <a:normAutofit/>
          </a:bodyPr>
          <a:lstStyle/>
          <a:p>
            <a:r>
              <a:rPr lang="en-US" sz="3600" dirty="0"/>
              <a:t>While - we’ll show you how to get the old Classic Editor back – the purpose of this course is to walk you by the hand – literally – step by step – and click by click.</a:t>
            </a:r>
          </a:p>
        </p:txBody>
      </p:sp>
    </p:spTree>
    <p:extLst>
      <p:ext uri="{BB962C8B-B14F-4D97-AF65-F5344CB8AC3E}">
        <p14:creationId xmlns:p14="http://schemas.microsoft.com/office/powerpoint/2010/main" xmlns="" val="322015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357</Words>
  <Application>Microsoft Office PowerPoint</Application>
  <PresentationFormat>Custom</PresentationFormat>
  <Paragraphs>25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You’re probably aware that most websites now use the WordPress platform to run and maintain their websites </vt:lpstr>
      <vt:lpstr>Most likely you’re using it now.</vt:lpstr>
      <vt:lpstr>Recently WordPress made a major overhaul of their editor.  It went from the Classic Editor to what they have coined as the Gutenberg Editor.</vt:lpstr>
      <vt:lpstr>But here’s the problem.  </vt:lpstr>
      <vt:lpstr>If you do a quick search on the Gutenberg Editor plugin, you will see that it has 1000’s of negative reviews.</vt:lpstr>
      <vt:lpstr>This is because even though it is listed as “newbie friendly” – there’s a bit of a learning curve that you have to get over to understand it all.</vt:lpstr>
      <vt:lpstr>But now it’s not just a plugin – it’s built in by default into the WordPress admin dashboard.</vt:lpstr>
      <vt:lpstr>Most likely you jumped in and thought – “this looks more complex – I want the old Classic Editor back!”</vt:lpstr>
      <vt:lpstr>While - we’ll show you how to get the old Classic Editor back – the purpose of this course is to walk you by the hand – literally – step by step – and click by click.</vt:lpstr>
      <vt:lpstr>If you can watch and follow the mouse – you will be a pro at the end of the course.</vt:lpstr>
      <vt:lpstr>You’ll find the editing experience to be much more enjoyable and productive.</vt:lpstr>
      <vt:lpstr>Announcing The Brand New, 9 Part, Step By Step Video Course</vt:lpstr>
      <vt:lpstr>"Finally, Learn How To Use the WordPress Gutenberg Editor...Starting Today"</vt:lpstr>
      <vt:lpstr>This specific training course was designed to help you understand how to use the WordPress Gutenberg Editor in more depth, even if you are a newbie.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Sandy Mendoza</dc:creator>
  <cp:lastModifiedBy>Steve</cp:lastModifiedBy>
  <cp:revision>22</cp:revision>
  <dcterms:created xsi:type="dcterms:W3CDTF">2015-08-03T20:24:17Z</dcterms:created>
  <dcterms:modified xsi:type="dcterms:W3CDTF">2019-08-29T06:45:45Z</dcterms:modified>
</cp:coreProperties>
</file>