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12204700" cy="68707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1pPr>
    <a:lvl2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2pPr>
    <a:lvl3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3pPr>
    <a:lvl4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4pPr>
    <a:lvl5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5pPr>
    <a:lvl6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6pPr>
    <a:lvl7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7pPr>
    <a:lvl8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8pPr>
    <a:lvl9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xfrm>
            <a:off x="915591" y="2136344"/>
            <a:ext cx="10376697" cy="1474109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Body Level One…"/>
          <p:cNvSpPr txBox="1"/>
          <p:nvPr>
            <p:ph type="body" sz="quarter" idx="1"/>
          </p:nvPr>
        </p:nvSpPr>
        <p:spPr>
          <a:xfrm>
            <a:off x="1831182" y="3896995"/>
            <a:ext cx="8545515" cy="1757468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/>
          <p:nvPr>
            <p:ph type="title"/>
          </p:nvPr>
        </p:nvSpPr>
        <p:spPr>
          <a:xfrm>
            <a:off x="964338" y="4419143"/>
            <a:ext cx="10376697" cy="1365860"/>
          </a:xfrm>
          <a:prstGeom prst="rect">
            <a:avLst/>
          </a:prstGeom>
        </p:spPr>
        <p:txBody>
          <a:bodyPr anchor="t"/>
          <a:lstStyle>
            <a:lvl1pPr algn="l">
              <a:defRPr b="1" cap="all" sz="4000"/>
            </a:lvl1pPr>
          </a:lstStyle>
          <a:p>
            <a:pPr/>
            <a:r>
              <a:t>Title Text</a:t>
            </a:r>
          </a:p>
        </p:txBody>
      </p:sp>
      <p:sp>
        <p:nvSpPr>
          <p:cNvPr id="30" name="Body Level One…"/>
          <p:cNvSpPr txBox="1"/>
          <p:nvPr>
            <p:ph type="body" sz="quarter" idx="1"/>
          </p:nvPr>
        </p:nvSpPr>
        <p:spPr>
          <a:xfrm>
            <a:off x="964338" y="2914787"/>
            <a:ext cx="10376697" cy="1504355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sz="half" idx="1"/>
          </p:nvPr>
        </p:nvSpPr>
        <p:spPr>
          <a:xfrm>
            <a:off x="610393" y="1604646"/>
            <a:ext cx="5391812" cy="4538537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8" indent="-320038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8" name="Body Level One…"/>
          <p:cNvSpPr txBox="1"/>
          <p:nvPr>
            <p:ph type="body" sz="quarter" idx="1"/>
          </p:nvPr>
        </p:nvSpPr>
        <p:spPr>
          <a:xfrm>
            <a:off x="610395" y="1539378"/>
            <a:ext cx="5393931" cy="641542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b="1" sz="2400"/>
            </a:lvl1pPr>
            <a:lvl2pPr marL="0" indent="0">
              <a:spcBef>
                <a:spcPts val="500"/>
              </a:spcBef>
              <a:buSzTx/>
              <a:buFontTx/>
              <a:buNone/>
              <a:defRPr b="1" sz="2400"/>
            </a:lvl2pPr>
            <a:lvl3pPr marL="0" indent="0">
              <a:spcBef>
                <a:spcPts val="500"/>
              </a:spcBef>
              <a:buSzTx/>
              <a:buFontTx/>
              <a:buNone/>
              <a:defRPr b="1" sz="2400"/>
            </a:lvl3pPr>
            <a:lvl4pPr marL="0" indent="0">
              <a:spcBef>
                <a:spcPts val="500"/>
              </a:spcBef>
              <a:buSzTx/>
              <a:buFontTx/>
              <a:buNone/>
              <a:defRPr b="1" sz="2400"/>
            </a:lvl4pPr>
            <a:lvl5pPr marL="0" indent="0">
              <a:spcBef>
                <a:spcPts val="500"/>
              </a:spcBef>
              <a:buSzTx/>
              <a:buFontTx/>
              <a:buNone/>
              <a:defRPr b="1"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/>
          <p:nvPr>
            <p:ph type="body" sz="quarter" idx="13"/>
          </p:nvPr>
        </p:nvSpPr>
        <p:spPr>
          <a:xfrm>
            <a:off x="6201431" y="1539378"/>
            <a:ext cx="5396055" cy="641541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/>
          <p:nvPr>
            <p:ph type="title"/>
          </p:nvPr>
        </p:nvSpPr>
        <p:spPr>
          <a:xfrm>
            <a:off x="610395" y="273807"/>
            <a:ext cx="4016310" cy="1165281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73" name="Body Level One…"/>
          <p:cNvSpPr txBox="1"/>
          <p:nvPr>
            <p:ph type="body" idx="1"/>
          </p:nvPr>
        </p:nvSpPr>
        <p:spPr>
          <a:xfrm>
            <a:off x="4772940" y="273810"/>
            <a:ext cx="6824543" cy="586937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/>
          <p:nvPr>
            <p:ph type="body" sz="half" idx="13"/>
          </p:nvPr>
        </p:nvSpPr>
        <p:spPr>
          <a:xfrm>
            <a:off x="610394" y="1439086"/>
            <a:ext cx="4016311" cy="4704097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/>
          <p:nvPr>
            <p:ph type="title"/>
          </p:nvPr>
        </p:nvSpPr>
        <p:spPr>
          <a:xfrm>
            <a:off x="2392827" y="4813934"/>
            <a:ext cx="7324727" cy="568315"/>
          </a:xfrm>
          <a:prstGeom prst="rect">
            <a:avLst/>
          </a:prstGeom>
        </p:spPr>
        <p:txBody>
          <a:bodyPr anchor="b"/>
          <a:lstStyle>
            <a:lvl1pPr algn="l">
              <a:defRPr b="1" sz="2000"/>
            </a:lvl1pPr>
          </a:lstStyle>
          <a:p>
            <a:pPr/>
            <a:r>
              <a:t>Title Text</a:t>
            </a:r>
          </a:p>
        </p:txBody>
      </p:sp>
      <p:sp>
        <p:nvSpPr>
          <p:cNvPr id="83" name="Picture Placeholder 2"/>
          <p:cNvSpPr/>
          <p:nvPr>
            <p:ph type="pic" sz="half" idx="13"/>
          </p:nvPr>
        </p:nvSpPr>
        <p:spPr>
          <a:xfrm>
            <a:off x="2392827" y="614476"/>
            <a:ext cx="7324727" cy="41262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Body Level One…"/>
          <p:cNvSpPr txBox="1"/>
          <p:nvPr>
            <p:ph type="body" sz="quarter" idx="1"/>
          </p:nvPr>
        </p:nvSpPr>
        <p:spPr>
          <a:xfrm>
            <a:off x="2392827" y="5382247"/>
            <a:ext cx="7324727" cy="8071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0">
              <a:spcBef>
                <a:spcPts val="300"/>
              </a:spcBef>
              <a:buSzTx/>
              <a:buFontTx/>
              <a:buNone/>
              <a:defRPr sz="1400"/>
            </a:lvl2pPr>
            <a:lvl3pPr marL="0" indent="0">
              <a:spcBef>
                <a:spcPts val="300"/>
              </a:spcBef>
              <a:buSzTx/>
              <a:buFontTx/>
              <a:buNone/>
              <a:defRPr sz="1400"/>
            </a:lvl3pPr>
            <a:lvl4pPr marL="0" indent="0">
              <a:spcBef>
                <a:spcPts val="300"/>
              </a:spcBef>
              <a:buSzTx/>
              <a:buFontTx/>
              <a:buNone/>
              <a:defRPr sz="1400"/>
            </a:lvl4pPr>
            <a:lvl5pPr marL="0" indent="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610395" y="275400"/>
            <a:ext cx="10987090" cy="11461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Body Level One…"/>
          <p:cNvSpPr txBox="1"/>
          <p:nvPr>
            <p:ph type="body" idx="1"/>
          </p:nvPr>
        </p:nvSpPr>
        <p:spPr>
          <a:xfrm>
            <a:off x="610395" y="1604646"/>
            <a:ext cx="10987090" cy="45385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333504" y="6422458"/>
            <a:ext cx="263981" cy="269239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3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Whether you’re selling digital products or physical products, creating an e-commerce store is your first step.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While there are a variety of different platforms that you can use to set up your e-commerce site, WooCommerce is the number one option if you are utilizing WordPress.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If you've wanted to sell your products online for a long time, but you just haven't been able to do so because of the technical learning curve, then this is your solution.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By the end of this video course, you'll have the necessary knowledge to set up your e-commerce site from scratch on the WordPress platform.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Announcing The Brand New, 8 Part, Step By Step Video Course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“Finally Discover How to Create Your eCommerce Store With WooCommerce So You Can Start Generating Leads, Sales, &amp; Profits!”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itle 1"/>
          <p:cNvSpPr txBox="1"/>
          <p:nvPr>
            <p:ph type="ctrTitle"/>
          </p:nvPr>
        </p:nvSpPr>
        <p:spPr>
          <a:xfrm>
            <a:off x="915591" y="1753572"/>
            <a:ext cx="10376697" cy="3008710"/>
          </a:xfrm>
          <a:prstGeom prst="rect">
            <a:avLst/>
          </a:prstGeom>
        </p:spPr>
        <p:txBody>
          <a:bodyPr/>
          <a:lstStyle/>
          <a:p>
            <a:pPr/>
            <a:r>
              <a:t>In this step-by-step video course, you will get to watch over my shoulder as I show you how to set up an e-commerce site with WooCommerce.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Box 1"/>
          <p:cNvSpPr txBox="1"/>
          <p:nvPr/>
        </p:nvSpPr>
        <p:spPr>
          <a:xfrm>
            <a:off x="4216746" y="1025320"/>
            <a:ext cx="3469962" cy="624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6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Videos Overview</a:t>
            </a:r>
          </a:p>
        </p:txBody>
      </p:sp>
      <p:sp>
        <p:nvSpPr>
          <p:cNvPr id="109" name="TextBox 4"/>
          <p:cNvSpPr txBox="1"/>
          <p:nvPr/>
        </p:nvSpPr>
        <p:spPr>
          <a:xfrm>
            <a:off x="6194631" y="1998297"/>
            <a:ext cx="5155455" cy="3344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#5: Product Organization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#6: Product Attributes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#7: Expansion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#8: WooCommerce Automation</a:t>
            </a:r>
          </a:p>
        </p:txBody>
      </p:sp>
      <p:sp>
        <p:nvSpPr>
          <p:cNvPr id="110" name="Video #1: Introduction and Quick Overview…"/>
          <p:cNvSpPr txBox="1"/>
          <p:nvPr/>
        </p:nvSpPr>
        <p:spPr>
          <a:xfrm>
            <a:off x="956994" y="2041858"/>
            <a:ext cx="5155455" cy="24155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#1: Intro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#2: Themes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#3: General Settings Overview</a:t>
            </a:r>
          </a:p>
          <a:p>
            <a:pPr lvl="1" marL="525599" indent="-284400">
              <a:spcBef>
                <a:spcPts val="500"/>
              </a:spcBef>
              <a:buSzPct val="100000"/>
              <a:buFont typeface="Arial"/>
              <a:buChar char="•"/>
              <a:defRPr sz="2400">
                <a:latin typeface="+mn-lt"/>
                <a:ea typeface="+mn-ea"/>
                <a:cs typeface="+mn-cs"/>
                <a:sym typeface="Calibri"/>
              </a:defRPr>
            </a:pPr>
            <a:r>
              <a:t>Video #4: Product Settings Overview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/>
          <p:nvPr>
            <p:ph type="ctrTitle"/>
          </p:nvPr>
        </p:nvSpPr>
        <p:spPr>
          <a:xfrm>
            <a:off x="981283" y="1048990"/>
            <a:ext cx="10376697" cy="5146650"/>
          </a:xfrm>
          <a:prstGeom prst="rect">
            <a:avLst/>
          </a:prstGeom>
        </p:spPr>
        <p:txBody>
          <a:bodyPr/>
          <a:lstStyle>
            <a:lvl1pPr>
              <a:defRPr b="1" cap="all" sz="4000"/>
            </a:lvl1pPr>
          </a:lstStyle>
          <a:p>
            <a:pPr/>
            <a:r>
              <a:t>Grab this video course and learn how to set up an e-commerce site with WooCommerce!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