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</p:sldIdLst>
  <p:sldSz cx="12204700" cy="68707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1pPr>
    <a:lvl2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2pPr>
    <a:lvl3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3pPr>
    <a:lvl4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4pPr>
    <a:lvl5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5pPr>
    <a:lvl6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6pPr>
    <a:lvl7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7pPr>
    <a:lvl8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8pPr>
    <a:lvl9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 b="def" i="def"/>
      <a:tcStyle>
        <a:tcBdr/>
        <a:fill>
          <a:solidFill>
            <a:srgbClr val="E8ECF4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 b="def" i="def"/>
      <a:tcStyle>
        <a:tcBdr/>
        <a:fill>
          <a:solidFill>
            <a:srgbClr val="EFF3E9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 b="def" i="def"/>
      <a:tcStyle>
        <a:tcBdr/>
        <a:fill>
          <a:solidFill>
            <a:srgbClr val="FDEE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92" name="Shape 92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defRPr sz="1200">
        <a:latin typeface="+mn-lt"/>
        <a:ea typeface="+mn-ea"/>
        <a:cs typeface="+mn-cs"/>
        <a:sym typeface="Calibri"/>
      </a:defRPr>
    </a:lvl1pPr>
    <a:lvl2pPr indent="228600" defTabSz="457200" latinLnBrk="0">
      <a:defRPr sz="1200">
        <a:latin typeface="+mn-lt"/>
        <a:ea typeface="+mn-ea"/>
        <a:cs typeface="+mn-cs"/>
        <a:sym typeface="Calibri"/>
      </a:defRPr>
    </a:lvl2pPr>
    <a:lvl3pPr indent="457200" defTabSz="457200" latinLnBrk="0">
      <a:defRPr sz="1200">
        <a:latin typeface="+mn-lt"/>
        <a:ea typeface="+mn-ea"/>
        <a:cs typeface="+mn-cs"/>
        <a:sym typeface="Calibri"/>
      </a:defRPr>
    </a:lvl3pPr>
    <a:lvl4pPr indent="685800" defTabSz="457200" latinLnBrk="0">
      <a:defRPr sz="1200">
        <a:latin typeface="+mn-lt"/>
        <a:ea typeface="+mn-ea"/>
        <a:cs typeface="+mn-cs"/>
        <a:sym typeface="Calibri"/>
      </a:defRPr>
    </a:lvl4pPr>
    <a:lvl5pPr indent="914400" defTabSz="457200" latinLnBrk="0">
      <a:defRPr sz="1200">
        <a:latin typeface="+mn-lt"/>
        <a:ea typeface="+mn-ea"/>
        <a:cs typeface="+mn-cs"/>
        <a:sym typeface="Calibri"/>
      </a:defRPr>
    </a:lvl5pPr>
    <a:lvl6pPr indent="1143000" defTabSz="457200" latinLnBrk="0">
      <a:defRPr sz="1200">
        <a:latin typeface="+mn-lt"/>
        <a:ea typeface="+mn-ea"/>
        <a:cs typeface="+mn-cs"/>
        <a:sym typeface="Calibri"/>
      </a:defRPr>
    </a:lvl6pPr>
    <a:lvl7pPr indent="1371600" defTabSz="457200" latinLnBrk="0">
      <a:defRPr sz="1200">
        <a:latin typeface="+mn-lt"/>
        <a:ea typeface="+mn-ea"/>
        <a:cs typeface="+mn-cs"/>
        <a:sym typeface="Calibri"/>
      </a:defRPr>
    </a:lvl7pPr>
    <a:lvl8pPr indent="1600200" defTabSz="457200" latinLnBrk="0">
      <a:defRPr sz="1200">
        <a:latin typeface="+mn-lt"/>
        <a:ea typeface="+mn-ea"/>
        <a:cs typeface="+mn-cs"/>
        <a:sym typeface="Calibri"/>
      </a:defRPr>
    </a:lvl8pPr>
    <a:lvl9pPr indent="1828800" defTabSz="4572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/>
          <p:nvPr>
            <p:ph type="title"/>
          </p:nvPr>
        </p:nvSpPr>
        <p:spPr>
          <a:xfrm>
            <a:off x="915591" y="2136344"/>
            <a:ext cx="10376697" cy="1474109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12" name="Body Level One…"/>
          <p:cNvSpPr txBox="1"/>
          <p:nvPr>
            <p:ph type="body" sz="quarter" idx="1"/>
          </p:nvPr>
        </p:nvSpPr>
        <p:spPr>
          <a:xfrm>
            <a:off x="1831182" y="3896995"/>
            <a:ext cx="8545515" cy="1757468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1pPr>
            <a:lvl2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2pPr>
            <a:lvl3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3pPr>
            <a:lvl4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4pPr>
            <a:lvl5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21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2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/>
          <p:nvPr>
            <p:ph type="title"/>
          </p:nvPr>
        </p:nvSpPr>
        <p:spPr>
          <a:xfrm>
            <a:off x="964338" y="4419143"/>
            <a:ext cx="10376697" cy="1365860"/>
          </a:xfrm>
          <a:prstGeom prst="rect">
            <a:avLst/>
          </a:prstGeom>
        </p:spPr>
        <p:txBody>
          <a:bodyPr anchor="t"/>
          <a:lstStyle>
            <a:lvl1pPr algn="l">
              <a:defRPr b="1" cap="all" sz="4000"/>
            </a:lvl1pPr>
          </a:lstStyle>
          <a:p>
            <a:pPr/>
            <a:r>
              <a:t>Title Text</a:t>
            </a:r>
          </a:p>
        </p:txBody>
      </p:sp>
      <p:sp>
        <p:nvSpPr>
          <p:cNvPr id="30" name="Body Level One…"/>
          <p:cNvSpPr txBox="1"/>
          <p:nvPr>
            <p:ph type="body" sz="quarter" idx="1"/>
          </p:nvPr>
        </p:nvSpPr>
        <p:spPr>
          <a:xfrm>
            <a:off x="964338" y="2914787"/>
            <a:ext cx="10376697" cy="1504355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1pPr>
            <a:lvl2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2pPr>
            <a:lvl3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3pPr>
            <a:lvl4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4pPr>
            <a:lvl5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9" name="Body Level One…"/>
          <p:cNvSpPr txBox="1"/>
          <p:nvPr>
            <p:ph type="body" sz="half" idx="1"/>
          </p:nvPr>
        </p:nvSpPr>
        <p:spPr>
          <a:xfrm>
            <a:off x="610393" y="1604646"/>
            <a:ext cx="5391812" cy="4538537"/>
          </a:xfrm>
          <a:prstGeom prst="rect">
            <a:avLst/>
          </a:prstGeom>
        </p:spPr>
        <p:txBody>
          <a:bodyPr/>
          <a:lstStyle>
            <a:lvl1pPr>
              <a:spcBef>
                <a:spcPts val="600"/>
              </a:spcBef>
              <a:defRPr sz="2800"/>
            </a:lvl1pPr>
            <a:lvl2pPr marL="790575" indent="-333375">
              <a:spcBef>
                <a:spcPts val="600"/>
              </a:spcBef>
              <a:defRPr sz="2800"/>
            </a:lvl2pPr>
            <a:lvl3pPr marL="1234438" indent="-320038">
              <a:spcBef>
                <a:spcPts val="600"/>
              </a:spcBef>
              <a:defRPr sz="2800"/>
            </a:lvl3pPr>
            <a:lvl4pPr marL="1727200" indent="-355600">
              <a:spcBef>
                <a:spcPts val="600"/>
              </a:spcBef>
              <a:defRPr sz="2800"/>
            </a:lvl4pPr>
            <a:lvl5pPr marL="2184400" indent="-355600">
              <a:spcBef>
                <a:spcPts val="600"/>
              </a:spcBef>
              <a:defRPr sz="28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48" name="Body Level One…"/>
          <p:cNvSpPr txBox="1"/>
          <p:nvPr>
            <p:ph type="body" sz="quarter" idx="1"/>
          </p:nvPr>
        </p:nvSpPr>
        <p:spPr>
          <a:xfrm>
            <a:off x="610395" y="1539378"/>
            <a:ext cx="5393931" cy="641542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FontTx/>
              <a:buNone/>
              <a:defRPr b="1" sz="2400"/>
            </a:lvl1pPr>
            <a:lvl2pPr marL="0" indent="0">
              <a:spcBef>
                <a:spcPts val="500"/>
              </a:spcBef>
              <a:buSzTx/>
              <a:buFontTx/>
              <a:buNone/>
              <a:defRPr b="1" sz="2400"/>
            </a:lvl2pPr>
            <a:lvl3pPr marL="0" indent="0">
              <a:spcBef>
                <a:spcPts val="500"/>
              </a:spcBef>
              <a:buSzTx/>
              <a:buFontTx/>
              <a:buNone/>
              <a:defRPr b="1" sz="2400"/>
            </a:lvl3pPr>
            <a:lvl4pPr marL="0" indent="0">
              <a:spcBef>
                <a:spcPts val="500"/>
              </a:spcBef>
              <a:buSzTx/>
              <a:buFontTx/>
              <a:buNone/>
              <a:defRPr b="1" sz="2400"/>
            </a:lvl4pPr>
            <a:lvl5pPr marL="0" indent="0">
              <a:spcBef>
                <a:spcPts val="500"/>
              </a:spcBef>
              <a:buSzTx/>
              <a:buFontTx/>
              <a:buNone/>
              <a:defRPr b="1" sz="24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/>
          <p:nvPr>
            <p:ph type="body" sz="quarter" idx="13"/>
          </p:nvPr>
        </p:nvSpPr>
        <p:spPr>
          <a:xfrm>
            <a:off x="6201431" y="1539378"/>
            <a:ext cx="5396055" cy="641541"/>
          </a:xfrm>
          <a:prstGeom prst="rect">
            <a:avLst/>
          </a:prstGeom>
        </p:spPr>
        <p:txBody>
          <a:bodyPr anchor="b"/>
          <a:lstStyle/>
          <a:p>
            <a:pPr/>
          </a:p>
        </p:txBody>
      </p:sp>
      <p:sp>
        <p:nvSpPr>
          <p:cNvPr id="50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5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/>
          <p:nvPr>
            <p:ph type="title"/>
          </p:nvPr>
        </p:nvSpPr>
        <p:spPr>
          <a:xfrm>
            <a:off x="610395" y="273807"/>
            <a:ext cx="4016310" cy="1165281"/>
          </a:xfrm>
          <a:prstGeom prst="rect">
            <a:avLst/>
          </a:prstGeom>
        </p:spPr>
        <p:txBody>
          <a:bodyPr anchor="b"/>
          <a:lstStyle>
            <a:lvl1pPr algn="l">
              <a:defRPr b="1" sz="2000"/>
            </a:lvl1pPr>
          </a:lstStyle>
          <a:p>
            <a:pPr/>
            <a:r>
              <a:t>Title Text</a:t>
            </a:r>
          </a:p>
        </p:txBody>
      </p:sp>
      <p:sp>
        <p:nvSpPr>
          <p:cNvPr id="73" name="Body Level One…"/>
          <p:cNvSpPr txBox="1"/>
          <p:nvPr>
            <p:ph type="body" idx="1"/>
          </p:nvPr>
        </p:nvSpPr>
        <p:spPr>
          <a:xfrm>
            <a:off x="4772940" y="273810"/>
            <a:ext cx="6824543" cy="5869372"/>
          </a:xfrm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/>
          <p:nvPr>
            <p:ph type="body" sz="half" idx="13"/>
          </p:nvPr>
        </p:nvSpPr>
        <p:spPr>
          <a:xfrm>
            <a:off x="610394" y="1439086"/>
            <a:ext cx="4016311" cy="4704097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7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/>
          <p:nvPr>
            <p:ph type="title"/>
          </p:nvPr>
        </p:nvSpPr>
        <p:spPr>
          <a:xfrm>
            <a:off x="2392827" y="4813934"/>
            <a:ext cx="7324727" cy="568315"/>
          </a:xfrm>
          <a:prstGeom prst="rect">
            <a:avLst/>
          </a:prstGeom>
        </p:spPr>
        <p:txBody>
          <a:bodyPr anchor="b"/>
          <a:lstStyle>
            <a:lvl1pPr algn="l">
              <a:defRPr b="1" sz="2000"/>
            </a:lvl1pPr>
          </a:lstStyle>
          <a:p>
            <a:pPr/>
            <a:r>
              <a:t>Title Text</a:t>
            </a:r>
          </a:p>
        </p:txBody>
      </p:sp>
      <p:sp>
        <p:nvSpPr>
          <p:cNvPr id="83" name="Picture Placeholder 2"/>
          <p:cNvSpPr/>
          <p:nvPr>
            <p:ph type="pic" sz="half" idx="13"/>
          </p:nvPr>
        </p:nvSpPr>
        <p:spPr>
          <a:xfrm>
            <a:off x="2392827" y="614476"/>
            <a:ext cx="7324727" cy="412623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84" name="Body Level One…"/>
          <p:cNvSpPr txBox="1"/>
          <p:nvPr>
            <p:ph type="body" sz="quarter" idx="1"/>
          </p:nvPr>
        </p:nvSpPr>
        <p:spPr>
          <a:xfrm>
            <a:off x="2392827" y="5382247"/>
            <a:ext cx="7324727" cy="807100"/>
          </a:xfrm>
          <a:prstGeom prst="rect">
            <a:avLst/>
          </a:prstGeom>
        </p:spPr>
        <p:txBody>
          <a:bodyPr/>
          <a:lstStyle>
            <a:lvl1pPr marL="0" indent="0">
              <a:spcBef>
                <a:spcPts val="300"/>
              </a:spcBef>
              <a:buSzTx/>
              <a:buFontTx/>
              <a:buNone/>
              <a:defRPr sz="1400"/>
            </a:lvl1pPr>
            <a:lvl2pPr marL="0" indent="0">
              <a:spcBef>
                <a:spcPts val="300"/>
              </a:spcBef>
              <a:buSzTx/>
              <a:buFontTx/>
              <a:buNone/>
              <a:defRPr sz="1400"/>
            </a:lvl2pPr>
            <a:lvl3pPr marL="0" indent="0">
              <a:spcBef>
                <a:spcPts val="300"/>
              </a:spcBef>
              <a:buSzTx/>
              <a:buFontTx/>
              <a:buNone/>
              <a:defRPr sz="1400"/>
            </a:lvl3pPr>
            <a:lvl4pPr marL="0" indent="0">
              <a:spcBef>
                <a:spcPts val="300"/>
              </a:spcBef>
              <a:buSzTx/>
              <a:buFontTx/>
              <a:buNone/>
              <a:defRPr sz="1400"/>
            </a:lvl4pPr>
            <a:lvl5pPr marL="0" indent="0">
              <a:spcBef>
                <a:spcPts val="300"/>
              </a:spcBef>
              <a:buSzTx/>
              <a:buFontTx/>
              <a:buNone/>
              <a:defRPr sz="14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/>
          <p:nvPr>
            <p:ph type="title"/>
          </p:nvPr>
        </p:nvSpPr>
        <p:spPr>
          <a:xfrm>
            <a:off x="610395" y="275400"/>
            <a:ext cx="10987090" cy="11461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3" name="Body Level One…"/>
          <p:cNvSpPr txBox="1"/>
          <p:nvPr>
            <p:ph type="body" idx="1"/>
          </p:nvPr>
        </p:nvSpPr>
        <p:spPr>
          <a:xfrm>
            <a:off x="610395" y="1604646"/>
            <a:ext cx="10987090" cy="45385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11333504" y="6422458"/>
            <a:ext cx="263981" cy="269239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 sz="1200">
                <a:solidFill>
                  <a:srgbClr val="888888"/>
                </a:solidFill>
                <a:latin typeface="+mn-lt"/>
                <a:ea typeface="+mn-ea"/>
                <a:cs typeface="+mn-cs"/>
                <a:sym typeface="Calibri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</p:sldLayoutIdLst>
  <p:transition xmlns:p14="http://schemas.microsoft.com/office/powerpoint/2010/main" spd="med" advClick="1"/>
  <p:txStyles>
    <p:titleStyle>
      <a:lvl1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36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36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36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36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36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36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36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36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36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titleStyle>
    <p:bodyStyle>
      <a:lvl1pPr marL="342900" marR="0" indent="-34290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83771" marR="0" indent="-326571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b="0" baseline="0" cap="none" i="0" spc="0" strike="noStrike" sz="32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19200" marR="0" indent="-30480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373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b="0" baseline="0" cap="none" i="0" spc="0" strike="noStrike" sz="32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945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b="0" baseline="0" cap="none" i="0" spc="0" strike="noStrike" sz="32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517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1089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66159" marR="0" indent="-365759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23359" marR="0" indent="-365759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Title 1"/>
          <p:cNvSpPr txBox="1"/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pPr/>
            <a:r>
              <a:t>Whether you’re selling digital products or physical products, creating an e-commerce store is your first step.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Title 1"/>
          <p:cNvSpPr txBox="1"/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pPr/>
            <a:r>
              <a:t>While there are a variety of different platforms that you can use to set up your e-commerce site, WooCommerce is the number one option if you are utilizing WordPress.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Title 1"/>
          <p:cNvSpPr txBox="1"/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pPr/>
            <a:r>
              <a:t>If you've wanted to sell your products online for a long time, but you just haven't been able to do so because of the technical learning curve, then this is your solution.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Title 1"/>
          <p:cNvSpPr txBox="1"/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pPr/>
            <a:r>
              <a:t>By the end of this video course, you'll have the necessary knowledge to set up your e-commerce site from scratch on the WordPress platform. 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Title 1"/>
          <p:cNvSpPr txBox="1"/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pPr/>
            <a:r>
              <a:t>Announcing The Brand New, 8 Part, Step By Step Video Course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Title 1"/>
          <p:cNvSpPr txBox="1"/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pPr/>
            <a:r>
              <a:t>“Finally Discover How to Create Your eCommerce Store With WooCommerce So You Can Start Generating Leads, Sales, &amp; Profits!”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Title 1"/>
          <p:cNvSpPr txBox="1"/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pPr/>
            <a:r>
              <a:t>In this step-by-step video course, you will get to watch over my shoulder as I show you how to set up an e-commerce site with WooCommerce.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TextBox 1"/>
          <p:cNvSpPr txBox="1"/>
          <p:nvPr/>
        </p:nvSpPr>
        <p:spPr>
          <a:xfrm>
            <a:off x="4216746" y="1025320"/>
            <a:ext cx="3469962" cy="6248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8" tIns="45718" rIns="45718" bIns="45718">
            <a:spAutoFit/>
          </a:bodyPr>
          <a:lstStyle>
            <a:lvl1pPr>
              <a:defRPr sz="3600">
                <a:latin typeface="+mn-lt"/>
                <a:ea typeface="+mn-ea"/>
                <a:cs typeface="+mn-cs"/>
                <a:sym typeface="Calibri"/>
              </a:defRPr>
            </a:lvl1pPr>
          </a:lstStyle>
          <a:p>
            <a:pPr/>
            <a:r>
              <a:t>Videos Overview</a:t>
            </a:r>
          </a:p>
        </p:txBody>
      </p:sp>
      <p:sp>
        <p:nvSpPr>
          <p:cNvPr id="109" name="TextBox 4"/>
          <p:cNvSpPr txBox="1"/>
          <p:nvPr/>
        </p:nvSpPr>
        <p:spPr>
          <a:xfrm>
            <a:off x="6194631" y="1998297"/>
            <a:ext cx="5155455" cy="3344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>
            <a:normAutofit fontScale="100000" lnSpcReduction="0"/>
          </a:bodyPr>
          <a:lstStyle/>
          <a:p>
            <a:pPr lvl="1" marL="525599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#5: Product Organization</a:t>
            </a:r>
          </a:p>
          <a:p>
            <a:pPr lvl="1" marL="525599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#6: Product Attributes</a:t>
            </a:r>
          </a:p>
          <a:p>
            <a:pPr lvl="1" marL="525599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#7: Expansion</a:t>
            </a:r>
          </a:p>
          <a:p>
            <a:pPr lvl="1" marL="525599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#8: WooCommerce Automation</a:t>
            </a:r>
          </a:p>
        </p:txBody>
      </p:sp>
      <p:sp>
        <p:nvSpPr>
          <p:cNvPr id="110" name="Video #1: Introduction and Quick Overview…"/>
          <p:cNvSpPr txBox="1"/>
          <p:nvPr/>
        </p:nvSpPr>
        <p:spPr>
          <a:xfrm>
            <a:off x="956994" y="2041858"/>
            <a:ext cx="5155455" cy="24155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>
            <a:spAutoFit/>
          </a:bodyPr>
          <a:lstStyle/>
          <a:p>
            <a:pPr lvl="1" marL="525599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#1: Intro</a:t>
            </a:r>
          </a:p>
          <a:p>
            <a:pPr lvl="1" marL="525599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#2: Themes</a:t>
            </a:r>
          </a:p>
          <a:p>
            <a:pPr lvl="1" marL="525599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#3: General Settings Overview</a:t>
            </a:r>
          </a:p>
          <a:p>
            <a:pPr lvl="1" marL="525599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#4: Product Settings Overview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/>
          <p:nvPr>
            <p:ph type="ctrTitle"/>
          </p:nvPr>
        </p:nvSpPr>
        <p:spPr>
          <a:xfrm>
            <a:off x="981283" y="1048990"/>
            <a:ext cx="10376697" cy="5146650"/>
          </a:xfrm>
          <a:prstGeom prst="rect">
            <a:avLst/>
          </a:prstGeom>
        </p:spPr>
        <p:txBody>
          <a:bodyPr/>
          <a:lstStyle>
            <a:lvl1pPr>
              <a:defRPr b="1" cap="all" sz="4000"/>
            </a:lvl1pPr>
          </a:lstStyle>
          <a:p>
            <a:pPr/>
            <a:r>
              <a:t>Grab this video course and learn how to set up an e-commerce site with WooCommerce!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