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Pacifico"/>
      <p:regular r:id="rId26"/>
    </p:embeddedFont>
    <p:embeddedFont>
      <p:font typeface="Oswald"/>
      <p:regular r:id="rId27"/>
      <p:bold r:id="rId28"/>
    </p:embeddedFont>
    <p:embeddedFont>
      <p:font typeface="Comfortaa"/>
      <p:regular r:id="rId29"/>
      <p:bold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acifico-regular.fntdata"/><Relationship Id="rId25" Type="http://schemas.openxmlformats.org/officeDocument/2006/relationships/slide" Target="slides/slide21.xml"/><Relationship Id="rId28" Type="http://schemas.openxmlformats.org/officeDocument/2006/relationships/font" Target="fonts/Oswald-bold.fntdata"/><Relationship Id="rId27" Type="http://schemas.openxmlformats.org/officeDocument/2006/relationships/font" Target="fonts/Oswald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Comfortaa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Comfortaa-bold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/>
        </p:nvSpPr>
        <p:spPr>
          <a:xfrm>
            <a:off x="2386725" y="1278000"/>
            <a:ext cx="7220400" cy="28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Comfortaa"/>
                <a:ea typeface="Comfortaa"/>
                <a:cs typeface="Comfortaa"/>
                <a:sym typeface="Comfortaa"/>
              </a:rPr>
              <a:t>20 Ways To Instantly</a:t>
            </a:r>
            <a:r>
              <a:rPr lang="en" sz="3600">
                <a:latin typeface="Pacifico"/>
                <a:ea typeface="Pacifico"/>
                <a:cs typeface="Pacifico"/>
                <a:sym typeface="Pacifico"/>
              </a:rPr>
              <a:t> </a:t>
            </a:r>
            <a:endParaRPr sz="3600">
              <a:latin typeface="Pacifico"/>
              <a:ea typeface="Pacifico"/>
              <a:cs typeface="Pacifico"/>
              <a:sym typeface="Pacifico"/>
            </a:endParaRPr>
          </a:p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200">
                <a:latin typeface="Oswald"/>
                <a:ea typeface="Oswald"/>
                <a:cs typeface="Oswald"/>
                <a:sym typeface="Oswald"/>
              </a:rPr>
              <a:t>SPEED UP</a:t>
            </a:r>
            <a:endParaRPr b="1" sz="7200">
              <a:latin typeface="Oswald"/>
              <a:ea typeface="Oswald"/>
              <a:cs typeface="Oswald"/>
              <a:sym typeface="Oswald"/>
            </a:endParaRPr>
          </a:p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Your Website</a:t>
            </a:r>
            <a:endParaRPr b="1" sz="50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35" name="Shape 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425" y="290375"/>
            <a:ext cx="4094426" cy="4094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#9</a:t>
            </a:r>
            <a:endParaRPr/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Use an Image Compression Plugin</a:t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The top image compression plugin for WordPress sites is WP Smush. It’s fast, free, and it works in the background.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#10</a:t>
            </a:r>
            <a:endParaRPr/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Minify your HTML, CSS and JavaScript Codes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Minification basically removes all unnecessary characters in your code. It translates to smaller file sizes which then helps your site load faster.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#11</a:t>
            </a:r>
            <a:endParaRPr/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Gzip Compression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With Gzip, your server no longer has to serve individual website files to browsers. It will send all the files in one zipped file instead.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#12</a:t>
            </a:r>
            <a:endParaRPr/>
          </a:p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457200" y="387450"/>
            <a:ext cx="8229600" cy="453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A Content Delivery Network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 cached copy of your website files will be served to your website visitors from a server physically closest to their location.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#13</a:t>
            </a:r>
            <a:endParaRPr/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531875" y="472050"/>
            <a:ext cx="8229600" cy="41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Work on Pingdom’s Highly Actionable Suggestions to Speed Up your Site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Find out which parts of your site you need to work on. Check Pingdom’s waterfall chart for more detailed analysis.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#14</a:t>
            </a:r>
            <a:endParaRPr/>
          </a:p>
        </p:txBody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Host Your Videos Elsewhere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Videos have big file sizes. It’s best to host it on YouTube or Vimeo instead of uploading it to your site.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#15</a:t>
            </a:r>
            <a:endParaRPr/>
          </a:p>
        </p:txBody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x="556000" y="5492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Use a Fast WordPress Theme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lighter the theme, the faster it will be. Choose the fastest theme that will also satisfy your website design needs.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#16</a:t>
            </a:r>
            <a:endParaRPr/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Clean Up Your Database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Use a database-optimizing plugin to clean up your database and make your site load faster.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#17</a:t>
            </a:r>
            <a:endParaRPr/>
          </a:p>
        </p:txBody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Disable Hotlinking of Images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People who hotlink to your content are not just stealing your content, but are also stealing your bandwidth resources which can slow your site down.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#18</a:t>
            </a:r>
            <a:endParaRPr/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Remove All Unnecessary Plugins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more plugins you have on your site, the more HTTP requests it makes to your server. Keep only the essential plugins.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457200" y="21750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</a:t>
            </a:r>
            <a:endParaRPr/>
          </a:p>
        </p:txBody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x="457200" y="570000"/>
            <a:ext cx="8229600" cy="400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Follow the Google PageSpeed Insights Optimization Suggestions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Type in the address of the webpage you want to analyze. Then wait for Google’s optimization suggestions. Work on all given suggestions.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#19</a:t>
            </a:r>
            <a:endParaRPr/>
          </a:p>
        </p:txBody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Reduce the Number of Redirects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have a redirect chain happening on your site, you need to clean it up so as not to affect your site’s load times.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#20</a:t>
            </a:r>
            <a:endParaRPr/>
          </a:p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A Lazy Loading Plugin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Instead of downloading all your website files at once, a lazy loading plugin will prioritize your above-the-fold content. This makes your site load faster on people’s browsers.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#2</a:t>
            </a:r>
            <a:endParaRPr/>
          </a:p>
        </p:txBody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Choose a Good Web Host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Know your website needs and analyze the best web hosting plan that will fulfill all your requirements.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#3</a:t>
            </a:r>
            <a:endParaRPr/>
          </a:p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a Caching Plugin if you’re on WordPress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Caching plugins like W3 Total Cache and WP Super Plugin makes it easy for you to enable caching without touching any line of code.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x="457200" y="73801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#4</a:t>
            </a:r>
            <a:endParaRPr/>
          </a:p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457200" y="256525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Leverage Browser Caching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you’ve got a static HTML website, you can edit the .htaccess file to leverage browser caching.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#5</a:t>
            </a:r>
            <a:endParaRPr/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618150" y="1115575"/>
            <a:ext cx="8068800" cy="35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Optimize Images for the Web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Web-ready images are not the same as print-ready images. Web images need to have smaller file sizes, so it doesn’t weigh down page loading times.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#6</a:t>
            </a:r>
            <a:endParaRPr/>
          </a:p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Reduce Your Image Resolution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don’t need 5000 pixels for your images, most computer screens are only 1920 pixels wide. Resize your image resolution to 2000 pixels or less.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#7</a:t>
            </a:r>
            <a:endParaRPr/>
          </a:p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Appropriate Image File Type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The appropriate image type will make sure your image quality remains good while also ensuring the file size remains acceptable.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#8</a:t>
            </a:r>
            <a:endParaRPr/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  </a:t>
            </a:r>
            <a:r>
              <a:rPr b="1" lang="en"/>
              <a:t>Compress Your Images for the Web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Compressing images mean removing all unnecessary metadata and unused color profiles in image files which results in smaller file sizes.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