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Poppins"/>
      <p:regular r:id="rId26"/>
      <p:bold r:id="rId27"/>
      <p:italic r:id="rId28"/>
      <p:boldItalic r:id="rId29"/>
    </p:embeddedFont>
    <p:embeddedFont>
      <p:font typeface="Pacifico"/>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oppins-regular.fntdata"/><Relationship Id="rId25" Type="http://schemas.openxmlformats.org/officeDocument/2006/relationships/slide" Target="slides/slide21.xml"/><Relationship Id="rId28" Type="http://schemas.openxmlformats.org/officeDocument/2006/relationships/font" Target="fonts/Poppins-italic.fntdata"/><Relationship Id="rId27" Type="http://schemas.openxmlformats.org/officeDocument/2006/relationships/font" Target="fonts/Poppins-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557100" y="1494900"/>
            <a:ext cx="8029800" cy="1549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000">
                <a:solidFill>
                  <a:srgbClr val="FFFFFF"/>
                </a:solidFill>
                <a:highlight>
                  <a:srgbClr val="000000"/>
                </a:highlight>
                <a:latin typeface="Poppins"/>
                <a:ea typeface="Poppins"/>
                <a:cs typeface="Poppins"/>
                <a:sym typeface="Poppins"/>
              </a:rPr>
              <a:t>20 Tips For Building</a:t>
            </a:r>
            <a:endParaRPr b="1" sz="4000">
              <a:solidFill>
                <a:srgbClr val="FFFFFF"/>
              </a:solidFill>
              <a:highlight>
                <a:srgbClr val="000000"/>
              </a:highlight>
              <a:latin typeface="Poppins"/>
              <a:ea typeface="Poppins"/>
              <a:cs typeface="Poppins"/>
              <a:sym typeface="Poppins"/>
            </a:endParaRPr>
          </a:p>
          <a:p>
            <a:pPr indent="0" lvl="0" marL="0" rtl="0" algn="ctr">
              <a:lnSpc>
                <a:spcPct val="115000"/>
              </a:lnSpc>
              <a:spcBef>
                <a:spcPts val="0"/>
              </a:spcBef>
              <a:spcAft>
                <a:spcPts val="0"/>
              </a:spcAft>
              <a:buNone/>
            </a:pPr>
            <a:r>
              <a:rPr b="1" lang="en" sz="4000">
                <a:solidFill>
                  <a:srgbClr val="FFFFFF"/>
                </a:solidFill>
                <a:highlight>
                  <a:srgbClr val="000000"/>
                </a:highlight>
                <a:latin typeface="Poppins"/>
                <a:ea typeface="Poppins"/>
                <a:cs typeface="Poppins"/>
                <a:sym typeface="Poppins"/>
              </a:rPr>
              <a:t>a Successful</a:t>
            </a:r>
            <a:endParaRPr b="1" sz="4000">
              <a:solidFill>
                <a:srgbClr val="FFFFFF"/>
              </a:solidFill>
              <a:highlight>
                <a:srgbClr val="000000"/>
              </a:highlight>
              <a:latin typeface="Poppins"/>
              <a:ea typeface="Poppins"/>
              <a:cs typeface="Poppins"/>
              <a:sym typeface="Poppins"/>
            </a:endParaRPr>
          </a:p>
          <a:p>
            <a:pPr indent="0" lvl="0" marL="0" rtl="0" algn="ctr">
              <a:lnSpc>
                <a:spcPct val="115000"/>
              </a:lnSpc>
              <a:spcBef>
                <a:spcPts val="0"/>
              </a:spcBef>
              <a:spcAft>
                <a:spcPts val="0"/>
              </a:spcAft>
              <a:buNone/>
            </a:pPr>
            <a:r>
              <a:rPr b="1" lang="en" sz="4000">
                <a:solidFill>
                  <a:srgbClr val="FFFFFF"/>
                </a:solidFill>
                <a:highlight>
                  <a:srgbClr val="000000"/>
                </a:highlight>
                <a:latin typeface="Poppins"/>
                <a:ea typeface="Poppins"/>
                <a:cs typeface="Poppins"/>
                <a:sym typeface="Poppins"/>
              </a:rPr>
              <a:t>Amazon FBA Business</a:t>
            </a:r>
            <a:endParaRPr b="1" sz="4000">
              <a:solidFill>
                <a:srgbClr val="FFFFFF"/>
              </a:solidFill>
              <a:highlight>
                <a:srgbClr val="000000"/>
              </a:highlight>
              <a:latin typeface="Poppins"/>
              <a:ea typeface="Poppins"/>
              <a:cs typeface="Poppins"/>
              <a:sym typeface="Poppi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Do Keyword Research</a:t>
            </a:r>
            <a:endParaRPr b="1">
              <a:solidFill>
                <a:schemeClr val="dk1"/>
              </a:solidFill>
            </a:endParaRPr>
          </a:p>
          <a:p>
            <a:pPr indent="0" lvl="0" marL="0" rtl="0" algn="l">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sz="2800">
                <a:solidFill>
                  <a:schemeClr val="dk1"/>
                </a:solidFill>
              </a:rPr>
              <a:t>Research keywords on Google, but also on Amazon. You can then use these in your Amazon descriptions to help your products get noticed.</a:t>
            </a:r>
            <a:endParaRPr sz="2800">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Do Market Research</a:t>
            </a:r>
            <a:endParaRPr b="1"/>
          </a:p>
          <a:p>
            <a:pPr indent="0" lvl="0" marL="0" rtl="0" algn="l">
              <a:spcBef>
                <a:spcPts val="600"/>
              </a:spcBef>
              <a:spcAft>
                <a:spcPts val="0"/>
              </a:spcAft>
              <a:buClr>
                <a:schemeClr val="dk1"/>
              </a:buClr>
              <a:buSzPts val="1100"/>
              <a:buFont typeface="Arial"/>
              <a:buNone/>
            </a:pPr>
            <a:r>
              <a:t/>
            </a:r>
            <a:endParaRPr sz="2800"/>
          </a:p>
          <a:p>
            <a:pPr indent="0" lvl="0" marL="0" rtl="0" algn="ctr">
              <a:spcBef>
                <a:spcPts val="600"/>
              </a:spcBef>
              <a:spcAft>
                <a:spcPts val="0"/>
              </a:spcAft>
              <a:buClr>
                <a:schemeClr val="dk1"/>
              </a:buClr>
              <a:buSzPts val="1100"/>
              <a:buFont typeface="Arial"/>
              <a:buNone/>
            </a:pPr>
            <a:r>
              <a:rPr lang="en" sz="2800"/>
              <a:t>Market research involves looking at the prices of other products, what’s selling, etc.</a:t>
            </a:r>
            <a:endParaRPr sz="2800"/>
          </a:p>
          <a:p>
            <a:pPr indent="0" lvl="0" marL="0" rtl="0" algn="ctr">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Order a Sample</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ALWAYS test the product before selling it.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Start with a Small Order</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can be a complex and daunting process. To make sure that everything is going well, start with a small number of items to test the model.</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Write a Great Description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Your description is key to making sales. Make sure you make the product sound desirable.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Take Amazing Product Photos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This goes a long way to helping sell your products.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092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Market Through a Blog</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Having your own blog will allow you to build influence, trust, and engagement. These things help people choose to buy from you, rather than other creators.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Use CPC Advertising</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CPC advertising is cost per click. It includes Facebook Ads and Google AdWords. It’s a perfect fit for promoting your products.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Overdeliver</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Promise less than you deliver to get amazing reviews and more prominence in search results!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Think About Returns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When calculating your profit margins and projections, never forget that a lot of items do get returned.</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Use Alibaba</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If you’re looking for the biggest selection of products you can sell through Amazon, Alibaba is where to find it!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Choose a Product You Really Like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is crucial as it will help you to understand the USP and selling points, and will make it much easier to write about.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Try a Video</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One of the most powerful ways to get people excited for a product is to add a video. This can demonstrate it and also build excitement and anticipation.</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Consider a Redesign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Speak with manufacturers about the possibility of slightly changing products to make them unique!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Look for White Label</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600"/>
              <a:t>This means you can place YOUR logo on the products, making them unique to you and improving brand awareness and loyalty.</a:t>
            </a:r>
            <a:endParaRPr sz="26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Consider Additional Packaging</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Don’t make do with a plastic bag! Add luxurious packaging and make your product much more desirable.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959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Get a Barcode</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 barcode is required for all items that have individual listings on Amazon. You will need to buy one for any product you sell, new or otherwise.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 </a:t>
            </a:r>
            <a:r>
              <a:rPr b="1" lang="en"/>
              <a:t>Think About Customs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When calculating costs, it’s easy to forget any fees that will apply when your goods go through customs. Think as well whether you might face any legal issues.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Read Amazon’s Regulations</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Amazon has some strict rules and regulations with regards to what they will sell and the condition those items need to be in when they arrive at the warehouse. Read carefully to avoid wasting money!</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Think About your Second Product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This should be in your mind even as you choose your FIRST product. Where are you going with this business plan?</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