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5143500" cx="9144000"/>
  <p:notesSz cx="6858000" cy="9144000"/>
  <p:embeddedFontLst>
    <p:embeddedFont>
      <p:font typeface="Montserrat"/>
      <p:regular r:id="rId26"/>
      <p:bold r:id="rId27"/>
      <p:italic r:id="rId28"/>
      <p:boldItalic r:id="rId29"/>
    </p:embeddedFont>
    <p:embeddedFont>
      <p:font typeface="Pacifico"/>
      <p:regular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Montserrat-regular.fntdata"/><Relationship Id="rId25" Type="http://schemas.openxmlformats.org/officeDocument/2006/relationships/slide" Target="slides/slide21.xml"/><Relationship Id="rId28" Type="http://schemas.openxmlformats.org/officeDocument/2006/relationships/font" Target="fonts/Montserrat-italic.fntdata"/><Relationship Id="rId27" Type="http://schemas.openxmlformats.org/officeDocument/2006/relationships/font" Target="fonts/Montserrat-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Montserrat-boldItalic.fntdata"/><Relationship Id="rId7" Type="http://schemas.openxmlformats.org/officeDocument/2006/relationships/slide" Target="slides/slide3.xml"/><Relationship Id="rId8" Type="http://schemas.openxmlformats.org/officeDocument/2006/relationships/slide" Target="slides/slide4.xml"/><Relationship Id="rId30" Type="http://schemas.openxmlformats.org/officeDocument/2006/relationships/font" Target="fonts/Pacifico-regular.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 name="Shape 30"/>
        <p:cNvGrpSpPr/>
        <p:nvPr/>
      </p:nvGrpSpPr>
      <p:grpSpPr>
        <a:xfrm>
          <a:off x="0" y="0"/>
          <a:ext cx="0" cy="0"/>
          <a:chOff x="0" y="0"/>
          <a:chExt cx="0" cy="0"/>
        </a:xfrm>
      </p:grpSpPr>
      <p:sp>
        <p:nvSpPr>
          <p:cNvPr id="31" name="Google Shape;31;p: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 name="Google Shape;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54b4a8583_07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54b4a8583_0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54b4a8583_08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4b4a8583_0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54b4a8583_08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54b4a8583_0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54b4a8583_09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54b4a8583_0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54b4a8583_010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54b4a8583_0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54b4a8583_010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54b4a8583_0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54b4a8583_011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54b4a8583_0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8d0b7625c_03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8d0b7625c_0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54b4a8583_011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54b4a8583_0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54b4a8583_01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54b4a8583_0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 name="Shape 35"/>
        <p:cNvGrpSpPr/>
        <p:nvPr/>
      </p:nvGrpSpPr>
      <p:grpSpPr>
        <a:xfrm>
          <a:off x="0" y="0"/>
          <a:ext cx="0" cy="0"/>
          <a:chOff x="0" y="0"/>
          <a:chExt cx="0" cy="0"/>
        </a:xfrm>
      </p:grpSpPr>
      <p:sp>
        <p:nvSpPr>
          <p:cNvPr id="36" name="Google Shape;36;g54b4a8583_0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 name="Google Shape;37;g54b4a8583_0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54b4a8583_01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54b4a8583_0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54b4a8583_01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54b4a8583_0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g54b4a8583_0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 name="Google Shape;43;g54b4a8583_0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 name="Shape 47"/>
        <p:cNvGrpSpPr/>
        <p:nvPr/>
      </p:nvGrpSpPr>
      <p:grpSpPr>
        <a:xfrm>
          <a:off x="0" y="0"/>
          <a:ext cx="0" cy="0"/>
          <a:chOff x="0" y="0"/>
          <a:chExt cx="0" cy="0"/>
        </a:xfrm>
      </p:grpSpPr>
      <p:sp>
        <p:nvSpPr>
          <p:cNvPr id="48" name="Google Shape;48;g54b4a8583_0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9" name="Google Shape;49;g54b4a8583_0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g54b4a8583_04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54b4a8583_0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54b4a8583_05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54b4a8583_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54b4a8583_05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54b4a8583_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54b4a8583_06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54b4a8583_0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54b4a8583_07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54b4a8583_0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idx="1" type="subTitle"/>
          </p:nvPr>
        </p:nvSpPr>
        <p:spPr>
          <a:xfrm>
            <a:off x="685800" y="2840053"/>
            <a:ext cx="7772400" cy="7848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dk2"/>
              </a:buClr>
              <a:buSzPts val="3000"/>
              <a:buNone/>
              <a:defRPr>
                <a:solidFill>
                  <a:schemeClr val="dk2"/>
                </a:solidFill>
              </a:defRPr>
            </a:lvl1pPr>
            <a:lvl2pPr lvl="1" algn="ctr">
              <a:spcBef>
                <a:spcPts val="0"/>
              </a:spcBef>
              <a:spcAft>
                <a:spcPts val="0"/>
              </a:spcAft>
              <a:buClr>
                <a:schemeClr val="dk2"/>
              </a:buClr>
              <a:buSzPts val="3000"/>
              <a:buNone/>
              <a:defRPr sz="3000">
                <a:solidFill>
                  <a:schemeClr val="dk2"/>
                </a:solidFill>
              </a:defRPr>
            </a:lvl2pPr>
            <a:lvl3pPr lvl="2" algn="ctr">
              <a:spcBef>
                <a:spcPts val="0"/>
              </a:spcBef>
              <a:spcAft>
                <a:spcPts val="0"/>
              </a:spcAft>
              <a:buClr>
                <a:schemeClr val="dk2"/>
              </a:buClr>
              <a:buSzPts val="3000"/>
              <a:buNone/>
              <a:defRPr sz="3000">
                <a:solidFill>
                  <a:schemeClr val="dk2"/>
                </a:solidFill>
              </a:defRPr>
            </a:lvl3pPr>
            <a:lvl4pPr lvl="3" algn="ctr">
              <a:spcBef>
                <a:spcPts val="0"/>
              </a:spcBef>
              <a:spcAft>
                <a:spcPts val="0"/>
              </a:spcAft>
              <a:buClr>
                <a:schemeClr val="dk2"/>
              </a:buClr>
              <a:buSzPts val="3000"/>
              <a:buNone/>
              <a:defRPr sz="3000">
                <a:solidFill>
                  <a:schemeClr val="dk2"/>
                </a:solidFill>
              </a:defRPr>
            </a:lvl4pPr>
            <a:lvl5pPr lvl="4" algn="ctr">
              <a:spcBef>
                <a:spcPts val="0"/>
              </a:spcBef>
              <a:spcAft>
                <a:spcPts val="0"/>
              </a:spcAft>
              <a:buClr>
                <a:schemeClr val="dk2"/>
              </a:buClr>
              <a:buSzPts val="3000"/>
              <a:buNone/>
              <a:defRPr sz="3000">
                <a:solidFill>
                  <a:schemeClr val="dk2"/>
                </a:solidFill>
              </a:defRPr>
            </a:lvl5pPr>
            <a:lvl6pPr lvl="5" algn="ctr">
              <a:spcBef>
                <a:spcPts val="0"/>
              </a:spcBef>
              <a:spcAft>
                <a:spcPts val="0"/>
              </a:spcAft>
              <a:buClr>
                <a:schemeClr val="dk2"/>
              </a:buClr>
              <a:buSzPts val="3000"/>
              <a:buNone/>
              <a:defRPr sz="3000">
                <a:solidFill>
                  <a:schemeClr val="dk2"/>
                </a:solidFill>
              </a:defRPr>
            </a:lvl6pPr>
            <a:lvl7pPr lvl="6" algn="ctr">
              <a:spcBef>
                <a:spcPts val="0"/>
              </a:spcBef>
              <a:spcAft>
                <a:spcPts val="0"/>
              </a:spcAft>
              <a:buClr>
                <a:schemeClr val="dk2"/>
              </a:buClr>
              <a:buSzPts val="3000"/>
              <a:buNone/>
              <a:defRPr sz="3000">
                <a:solidFill>
                  <a:schemeClr val="dk2"/>
                </a:solidFill>
              </a:defRPr>
            </a:lvl7pPr>
            <a:lvl8pPr lvl="7" algn="ctr">
              <a:spcBef>
                <a:spcPts val="0"/>
              </a:spcBef>
              <a:spcAft>
                <a:spcPts val="0"/>
              </a:spcAft>
              <a:buClr>
                <a:schemeClr val="dk2"/>
              </a:buClr>
              <a:buSzPts val="3000"/>
              <a:buNone/>
              <a:defRPr sz="3000">
                <a:solidFill>
                  <a:schemeClr val="dk2"/>
                </a:solidFill>
              </a:defRPr>
            </a:lvl8pPr>
            <a:lvl9pPr lvl="8" algn="ctr">
              <a:spcBef>
                <a:spcPts val="0"/>
              </a:spcBef>
              <a:spcAft>
                <a:spcPts val="0"/>
              </a:spcAft>
              <a:buClr>
                <a:schemeClr val="dk2"/>
              </a:buClr>
              <a:buSzPts val="3000"/>
              <a:buNone/>
              <a:defRPr sz="3000">
                <a:solidFill>
                  <a:schemeClr val="dk2"/>
                </a:solidFill>
              </a:defRPr>
            </a:lvl9pPr>
          </a:lstStyle>
          <a:p/>
        </p:txBody>
      </p:sp>
      <p:sp>
        <p:nvSpPr>
          <p:cNvPr id="11" name="Google Shape;11;p2"/>
          <p:cNvSpPr txBox="1"/>
          <p:nvPr>
            <p:ph type="ctrTitle"/>
          </p:nvPr>
        </p:nvSpPr>
        <p:spPr>
          <a:xfrm>
            <a:off x="685800" y="1583342"/>
            <a:ext cx="7772400" cy="1159800"/>
          </a:xfrm>
          <a:prstGeom prst="rect">
            <a:avLst/>
          </a:prstGeom>
        </p:spPr>
        <p:txBody>
          <a:bodyPr anchorCtr="0" anchor="b" bIns="91425" lIns="91425" spcFirstLastPara="1" rIns="91425" wrap="square" tIns="91425">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2" name="Google Shape;12;p2"/>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5" name="Google Shape;15;p3"/>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6" name="Google Shape;16;p3"/>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7" name="Shape 17"/>
        <p:cNvGrpSpPr/>
        <p:nvPr/>
      </p:nvGrpSpPr>
      <p:grpSpPr>
        <a:xfrm>
          <a:off x="0" y="0"/>
          <a:ext cx="0" cy="0"/>
          <a:chOff x="0" y="0"/>
          <a:chExt cx="0" cy="0"/>
        </a:xfrm>
      </p:grpSpPr>
      <p:sp>
        <p:nvSpPr>
          <p:cNvPr id="18" name="Google Shape;18;p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9" name="Google Shape;19;p4"/>
          <p:cNvSpPr txBox="1"/>
          <p:nvPr>
            <p:ph idx="1" type="body"/>
          </p:nvPr>
        </p:nvSpPr>
        <p:spPr>
          <a:xfrm>
            <a:off x="457200" y="1200150"/>
            <a:ext cx="39945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0" name="Google Shape;20;p4"/>
          <p:cNvSpPr txBox="1"/>
          <p:nvPr>
            <p:ph idx="2" type="body"/>
          </p:nvPr>
        </p:nvSpPr>
        <p:spPr>
          <a:xfrm>
            <a:off x="4692274" y="1200150"/>
            <a:ext cx="39945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1" name="Google Shape;21;p4"/>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4" name="Google Shape;24;p5"/>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5" name="Shape 25"/>
        <p:cNvGrpSpPr/>
        <p:nvPr/>
      </p:nvGrpSpPr>
      <p:grpSpPr>
        <a:xfrm>
          <a:off x="0" y="0"/>
          <a:ext cx="0" cy="0"/>
          <a:chOff x="0" y="0"/>
          <a:chExt cx="0" cy="0"/>
        </a:xfrm>
      </p:grpSpPr>
      <p:sp>
        <p:nvSpPr>
          <p:cNvPr id="26" name="Google Shape;26;p6"/>
          <p:cNvSpPr txBox="1"/>
          <p:nvPr>
            <p:ph idx="1" type="body"/>
          </p:nvPr>
        </p:nvSpPr>
        <p:spPr>
          <a:xfrm>
            <a:off x="457200" y="4406309"/>
            <a:ext cx="8229600" cy="519600"/>
          </a:xfrm>
          <a:prstGeom prst="rect">
            <a:avLst/>
          </a:prstGeom>
        </p:spPr>
        <p:txBody>
          <a:bodyPr anchorCtr="0" anchor="t" bIns="91425" lIns="91425" spcFirstLastPara="1" rIns="91425" wrap="square" tIns="91425">
            <a:noAutofit/>
          </a:bodyPr>
          <a:lstStyle>
            <a:lvl1pPr indent="-228600" lvl="0" marL="457200" algn="ctr">
              <a:spcBef>
                <a:spcPts val="0"/>
              </a:spcBef>
              <a:spcAft>
                <a:spcPts val="0"/>
              </a:spcAft>
              <a:buClr>
                <a:schemeClr val="dk1"/>
              </a:buClr>
              <a:buSzPts val="1800"/>
              <a:buNone/>
              <a:defRPr sz="1800">
                <a:solidFill>
                  <a:schemeClr val="dk1"/>
                </a:solidFill>
              </a:defRPr>
            </a:lvl1pPr>
          </a:lstStyle>
          <a:p/>
        </p:txBody>
      </p:sp>
      <p:sp>
        <p:nvSpPr>
          <p:cNvPr id="27" name="Google Shape;27;p6"/>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8" name="Shape 28"/>
        <p:cNvGrpSpPr/>
        <p:nvPr/>
      </p:nvGrpSpPr>
      <p:grpSpPr>
        <a:xfrm>
          <a:off x="0" y="0"/>
          <a:ext cx="0" cy="0"/>
          <a:chOff x="0" y="0"/>
          <a:chExt cx="0" cy="0"/>
        </a:xfrm>
      </p:grpSpPr>
      <p:sp>
        <p:nvSpPr>
          <p:cNvPr id="29" name="Google Shape;29;p7"/>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light-gradient">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chemeClr val="dk1"/>
              </a:buClr>
              <a:buSzPts val="3600"/>
              <a:buNone/>
              <a:defRPr b="1" sz="3600">
                <a:solidFill>
                  <a:schemeClr val="dk1"/>
                </a:solidFill>
              </a:defRPr>
            </a:lvl1pPr>
            <a:lvl2pPr lvl="1">
              <a:spcBef>
                <a:spcPts val="0"/>
              </a:spcBef>
              <a:spcAft>
                <a:spcPts val="0"/>
              </a:spcAft>
              <a:buClr>
                <a:schemeClr val="dk1"/>
              </a:buClr>
              <a:buSzPts val="3600"/>
              <a:buNone/>
              <a:defRPr b="1" sz="3600">
                <a:solidFill>
                  <a:schemeClr val="dk1"/>
                </a:solidFill>
              </a:defRPr>
            </a:lvl2pPr>
            <a:lvl3pPr lvl="2">
              <a:spcBef>
                <a:spcPts val="0"/>
              </a:spcBef>
              <a:spcAft>
                <a:spcPts val="0"/>
              </a:spcAft>
              <a:buClr>
                <a:schemeClr val="dk1"/>
              </a:buClr>
              <a:buSzPts val="3600"/>
              <a:buNone/>
              <a:defRPr b="1" sz="3600">
                <a:solidFill>
                  <a:schemeClr val="dk1"/>
                </a:solidFill>
              </a:defRPr>
            </a:lvl3pPr>
            <a:lvl4pPr lvl="3">
              <a:spcBef>
                <a:spcPts val="0"/>
              </a:spcBef>
              <a:spcAft>
                <a:spcPts val="0"/>
              </a:spcAft>
              <a:buClr>
                <a:schemeClr val="dk1"/>
              </a:buClr>
              <a:buSzPts val="3600"/>
              <a:buNone/>
              <a:defRPr b="1" sz="3600">
                <a:solidFill>
                  <a:schemeClr val="dk1"/>
                </a:solidFill>
              </a:defRPr>
            </a:lvl4pPr>
            <a:lvl5pPr lvl="4">
              <a:spcBef>
                <a:spcPts val="0"/>
              </a:spcBef>
              <a:spcAft>
                <a:spcPts val="0"/>
              </a:spcAft>
              <a:buClr>
                <a:schemeClr val="dk1"/>
              </a:buClr>
              <a:buSzPts val="3600"/>
              <a:buNone/>
              <a:defRPr b="1" sz="3600">
                <a:solidFill>
                  <a:schemeClr val="dk1"/>
                </a:solidFill>
              </a:defRPr>
            </a:lvl5pPr>
            <a:lvl6pPr lvl="5">
              <a:spcBef>
                <a:spcPts val="0"/>
              </a:spcBef>
              <a:spcAft>
                <a:spcPts val="0"/>
              </a:spcAft>
              <a:buClr>
                <a:schemeClr val="dk1"/>
              </a:buClr>
              <a:buSzPts val="3600"/>
              <a:buNone/>
              <a:defRPr b="1" sz="3600">
                <a:solidFill>
                  <a:schemeClr val="dk1"/>
                </a:solidFill>
              </a:defRPr>
            </a:lvl6pPr>
            <a:lvl7pPr lvl="6">
              <a:spcBef>
                <a:spcPts val="0"/>
              </a:spcBef>
              <a:spcAft>
                <a:spcPts val="0"/>
              </a:spcAft>
              <a:buClr>
                <a:schemeClr val="dk1"/>
              </a:buClr>
              <a:buSzPts val="3600"/>
              <a:buNone/>
              <a:defRPr b="1" sz="3600">
                <a:solidFill>
                  <a:schemeClr val="dk1"/>
                </a:solidFill>
              </a:defRPr>
            </a:lvl7pPr>
            <a:lvl8pPr lvl="7">
              <a:spcBef>
                <a:spcPts val="0"/>
              </a:spcBef>
              <a:spcAft>
                <a:spcPts val="0"/>
              </a:spcAft>
              <a:buClr>
                <a:schemeClr val="dk1"/>
              </a:buClr>
              <a:buSzPts val="3600"/>
              <a:buNone/>
              <a:defRPr b="1" sz="3600">
                <a:solidFill>
                  <a:schemeClr val="dk1"/>
                </a:solidFill>
              </a:defRPr>
            </a:lvl8pPr>
            <a:lvl9pPr lvl="8">
              <a:spcBef>
                <a:spcPts val="0"/>
              </a:spcBef>
              <a:spcAft>
                <a:spcPts val="0"/>
              </a:spcAft>
              <a:buClr>
                <a:schemeClr val="dk1"/>
              </a:buClr>
              <a:buSzPts val="3600"/>
              <a:buNone/>
              <a:defRPr b="1" sz="3600">
                <a:solidFill>
                  <a:schemeClr val="dk1"/>
                </a:solidFill>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noAutofit/>
          </a:bodyPr>
          <a:lstStyle>
            <a:lvl1pPr indent="-419100" lvl="0" marL="457200">
              <a:spcBef>
                <a:spcPts val="600"/>
              </a:spcBef>
              <a:spcAft>
                <a:spcPts val="0"/>
              </a:spcAft>
              <a:buSzPts val="3000"/>
              <a:buChar char="●"/>
              <a:defRPr sz="30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42900" lvl="3" marL="1828800">
              <a:spcBef>
                <a:spcPts val="0"/>
              </a:spcBef>
              <a:spcAft>
                <a:spcPts val="0"/>
              </a:spcAft>
              <a:buSzPts val="1800"/>
              <a:buChar char="●"/>
              <a:defRPr sz="1800"/>
            </a:lvl4pPr>
            <a:lvl5pPr indent="-342900" lvl="4" marL="2286000">
              <a:spcBef>
                <a:spcPts val="0"/>
              </a:spcBef>
              <a:spcAft>
                <a:spcPts val="0"/>
              </a:spcAft>
              <a:buSzPts val="1800"/>
              <a:buChar char="○"/>
              <a:defRPr sz="1800"/>
            </a:lvl5pPr>
            <a:lvl6pPr indent="-342900" lvl="5" marL="2743200">
              <a:spcBef>
                <a:spcPts val="0"/>
              </a:spcBef>
              <a:spcAft>
                <a:spcPts val="0"/>
              </a:spcAft>
              <a:buSzPts val="1800"/>
              <a:buChar char="■"/>
              <a:defRPr sz="1800"/>
            </a:lvl6pPr>
            <a:lvl7pPr indent="-342900" lvl="6" marL="3200400">
              <a:spcBef>
                <a:spcPts val="0"/>
              </a:spcBef>
              <a:spcAft>
                <a:spcPts val="0"/>
              </a:spcAft>
              <a:buSzPts val="1800"/>
              <a:buChar char="●"/>
              <a:defRPr sz="1800"/>
            </a:lvl7pPr>
            <a:lvl8pPr indent="-342900" lvl="7" marL="3657600">
              <a:spcBef>
                <a:spcPts val="0"/>
              </a:spcBef>
              <a:spcAft>
                <a:spcPts val="0"/>
              </a:spcAft>
              <a:buSzPts val="1800"/>
              <a:buChar char="○"/>
              <a:defRPr sz="1800"/>
            </a:lvl8pPr>
            <a:lvl9pPr indent="-342900" lvl="8" marL="4114800">
              <a:spcBef>
                <a:spcPts val="0"/>
              </a:spcBef>
              <a:spcAft>
                <a:spcPts val="0"/>
              </a:spcAft>
              <a:buSzPts val="1800"/>
              <a:buChar char="■"/>
              <a:defRPr sz="1800"/>
            </a:lvl9pPr>
          </a:lstStyle>
          <a:p/>
        </p:txBody>
      </p:sp>
      <p:sp>
        <p:nvSpPr>
          <p:cNvPr id="8" name="Google Shape;8;p1"/>
          <p:cNvSpPr txBox="1"/>
          <p:nvPr>
            <p:ph idx="12" type="sldNum"/>
          </p:nvPr>
        </p:nvSpPr>
        <p:spPr>
          <a:xfrm>
            <a:off x="8556791" y="4749851"/>
            <a:ext cx="548700" cy="393600"/>
          </a:xfrm>
          <a:prstGeom prst="rect">
            <a:avLst/>
          </a:prstGeom>
          <a:noFill/>
          <a:ln>
            <a:noFill/>
          </a:ln>
        </p:spPr>
        <p:txBody>
          <a:bodyPr anchorCtr="0" anchor="ctr" bIns="91425" lIns="91425" spcFirstLastPara="1" rIns="91425" wrap="square" tIns="91425">
            <a:noAutofit/>
          </a:bodyPr>
          <a:lstStyle>
            <a:lvl1pPr lvl="0" algn="r">
              <a:buNone/>
              <a:defRPr sz="1300">
                <a:solidFill>
                  <a:schemeClr val="dk1"/>
                </a:solidFill>
              </a:defRPr>
            </a:lvl1pPr>
            <a:lvl2pPr lvl="1" algn="r">
              <a:buNone/>
              <a:defRPr sz="1300">
                <a:solidFill>
                  <a:schemeClr val="dk1"/>
                </a:solidFill>
              </a:defRPr>
            </a:lvl2pPr>
            <a:lvl3pPr lvl="2" algn="r">
              <a:buNone/>
              <a:defRPr sz="1300">
                <a:solidFill>
                  <a:schemeClr val="dk1"/>
                </a:solidFill>
              </a:defRPr>
            </a:lvl3pPr>
            <a:lvl4pPr lvl="3" algn="r">
              <a:buNone/>
              <a:defRPr sz="1300">
                <a:solidFill>
                  <a:schemeClr val="dk1"/>
                </a:solidFill>
              </a:defRPr>
            </a:lvl4pPr>
            <a:lvl5pPr lvl="4" algn="r">
              <a:buNone/>
              <a:defRPr sz="1300">
                <a:solidFill>
                  <a:schemeClr val="dk1"/>
                </a:solidFill>
              </a:defRPr>
            </a:lvl5pPr>
            <a:lvl6pPr lvl="5" algn="r">
              <a:buNone/>
              <a:defRPr sz="1300">
                <a:solidFill>
                  <a:schemeClr val="dk1"/>
                </a:solidFill>
              </a:defRPr>
            </a:lvl6pPr>
            <a:lvl7pPr lvl="6" algn="r">
              <a:buNone/>
              <a:defRPr sz="1300">
                <a:solidFill>
                  <a:schemeClr val="dk1"/>
                </a:solidFill>
              </a:defRPr>
            </a:lvl7pPr>
            <a:lvl8pPr lvl="7" algn="r">
              <a:buNone/>
              <a:defRPr sz="1300">
                <a:solidFill>
                  <a:schemeClr val="dk1"/>
                </a:solidFill>
              </a:defRPr>
            </a:lvl8pPr>
            <a:lvl9pPr lvl="8" algn="r">
              <a:buNone/>
              <a:defRPr sz="1300">
                <a:solidFill>
                  <a:schemeClr val="dk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3" name="Shape 33"/>
        <p:cNvGrpSpPr/>
        <p:nvPr/>
      </p:nvGrpSpPr>
      <p:grpSpPr>
        <a:xfrm>
          <a:off x="0" y="0"/>
          <a:ext cx="0" cy="0"/>
          <a:chOff x="0" y="0"/>
          <a:chExt cx="0" cy="0"/>
        </a:xfrm>
      </p:grpSpPr>
      <p:sp>
        <p:nvSpPr>
          <p:cNvPr id="34" name="Google Shape;34;p8"/>
          <p:cNvSpPr txBox="1"/>
          <p:nvPr/>
        </p:nvSpPr>
        <p:spPr>
          <a:xfrm>
            <a:off x="273450" y="1728300"/>
            <a:ext cx="8597100" cy="1686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4800">
                <a:solidFill>
                  <a:srgbClr val="FFFFFF"/>
                </a:solidFill>
                <a:latin typeface="Montserrat"/>
                <a:ea typeface="Montserrat"/>
                <a:cs typeface="Montserrat"/>
                <a:sym typeface="Montserrat"/>
              </a:rPr>
              <a:t>20 Tips To Building Your Personal Brand</a:t>
            </a:r>
            <a:endParaRPr b="1" sz="4800">
              <a:solidFill>
                <a:srgbClr val="FFFFFF"/>
              </a:solidFill>
              <a:latin typeface="Montserrat"/>
              <a:ea typeface="Montserrat"/>
              <a:cs typeface="Montserrat"/>
              <a:sym typeface="Montserra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#9</a:t>
            </a:r>
            <a:endParaRPr>
              <a:latin typeface="Pacifico"/>
              <a:ea typeface="Pacifico"/>
              <a:cs typeface="Pacifico"/>
              <a:sym typeface="Pacifico"/>
            </a:endParaRPr>
          </a:p>
        </p:txBody>
      </p:sp>
      <p:sp>
        <p:nvSpPr>
          <p:cNvPr id="88" name="Google Shape;88;p17"/>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solidFill>
                  <a:schemeClr val="dk1"/>
                </a:solidFill>
              </a:rPr>
              <a:t>Create Your Social Media Profiles</a:t>
            </a:r>
            <a:endParaRPr b="1">
              <a:solidFill>
                <a:schemeClr val="dk1"/>
              </a:solidFill>
            </a:endParaRPr>
          </a:p>
          <a:p>
            <a:pPr indent="0" lvl="0" marL="0" rtl="0" algn="ctr">
              <a:spcBef>
                <a:spcPts val="600"/>
              </a:spcBef>
              <a:spcAft>
                <a:spcPts val="0"/>
              </a:spcAft>
              <a:buClr>
                <a:schemeClr val="dk1"/>
              </a:buClr>
              <a:buSzPts val="1100"/>
              <a:buFont typeface="Arial"/>
              <a:buNone/>
            </a:pPr>
            <a:r>
              <a:t/>
            </a:r>
            <a:endParaRPr b="1">
              <a:solidFill>
                <a:schemeClr val="dk1"/>
              </a:solidFill>
            </a:endParaRPr>
          </a:p>
          <a:p>
            <a:pPr indent="0" lvl="0" marL="0" rtl="0" algn="ctr">
              <a:spcBef>
                <a:spcPts val="600"/>
              </a:spcBef>
              <a:spcAft>
                <a:spcPts val="0"/>
              </a:spcAft>
              <a:buClr>
                <a:schemeClr val="dk1"/>
              </a:buClr>
              <a:buSzPts val="1100"/>
              <a:buFont typeface="Arial"/>
              <a:buNone/>
            </a:pPr>
            <a:r>
              <a:rPr lang="en">
                <a:solidFill>
                  <a:schemeClr val="dk1"/>
                </a:solidFill>
              </a:rPr>
              <a:t>Claim all your social media profiles, even if you do not plan on using them all immediately. Make sure you have the same username and profile design and create links between them.</a:t>
            </a:r>
            <a:endParaRPr>
              <a:solidFill>
                <a:schemeClr val="dk1"/>
              </a:solidFill>
            </a:endParaRPr>
          </a:p>
          <a:p>
            <a:pPr indent="0" lvl="0" marL="0" rtl="0" algn="ctr">
              <a:spcBef>
                <a:spcPts val="600"/>
              </a:spcBef>
              <a:spcAft>
                <a:spcPts val="0"/>
              </a:spcAft>
              <a:buClr>
                <a:schemeClr val="dk1"/>
              </a:buClr>
              <a:buSzPts val="1100"/>
              <a:buFont typeface="Arial"/>
              <a:buNone/>
            </a:pPr>
            <a:r>
              <a:t/>
            </a:r>
            <a:endParaRPr>
              <a:solidFill>
                <a:schemeClr val="dk1"/>
              </a:solidFill>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8"/>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#10</a:t>
            </a:r>
            <a:endParaRPr>
              <a:latin typeface="Pacifico"/>
              <a:ea typeface="Pacifico"/>
              <a:cs typeface="Pacifico"/>
              <a:sym typeface="Pacifico"/>
            </a:endParaRPr>
          </a:p>
        </p:txBody>
      </p:sp>
      <p:sp>
        <p:nvSpPr>
          <p:cNvPr id="94" name="Google Shape;94;p18"/>
          <p:cNvSpPr txBox="1"/>
          <p:nvPr>
            <p:ph idx="1" type="body"/>
          </p:nvPr>
        </p:nvSpPr>
        <p:spPr>
          <a:xfrm>
            <a:off x="457200" y="11870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Content Strategy</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Define the kinds of content that you will create and the platforms you will do it on.</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1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#11</a:t>
            </a:r>
            <a:endParaRPr>
              <a:latin typeface="Pacifico"/>
              <a:ea typeface="Pacifico"/>
              <a:cs typeface="Pacifico"/>
              <a:sym typeface="Pacifico"/>
            </a:endParaRPr>
          </a:p>
        </p:txBody>
      </p:sp>
      <p:sp>
        <p:nvSpPr>
          <p:cNvPr id="100" name="Google Shape;100;p19"/>
          <p:cNvSpPr txBox="1"/>
          <p:nvPr>
            <p:ph idx="1" type="body"/>
          </p:nvPr>
        </p:nvSpPr>
        <p:spPr>
          <a:xfrm>
            <a:off x="457200" y="384950"/>
            <a:ext cx="8229600" cy="4437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Put Your Content On The Relevant Media</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Create unique, quality content and post it where your audience will see it.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#12</a:t>
            </a:r>
            <a:endParaRPr>
              <a:latin typeface="Pacifico"/>
              <a:ea typeface="Pacifico"/>
              <a:cs typeface="Pacifico"/>
              <a:sym typeface="Pacifico"/>
            </a:endParaRPr>
          </a:p>
        </p:txBody>
      </p:sp>
      <p:sp>
        <p:nvSpPr>
          <p:cNvPr id="106" name="Google Shape;106;p20"/>
          <p:cNvSpPr txBox="1"/>
          <p:nvPr>
            <p:ph idx="1" type="body"/>
          </p:nvPr>
        </p:nvSpPr>
        <p:spPr>
          <a:xfrm>
            <a:off x="457200" y="387450"/>
            <a:ext cx="8229600" cy="418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Be Consistent</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Post consistently, reply consistency and have a consistent branding; coherency is essential.</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2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#13</a:t>
            </a:r>
            <a:endParaRPr>
              <a:latin typeface="Pacifico"/>
              <a:ea typeface="Pacifico"/>
              <a:cs typeface="Pacifico"/>
              <a:sym typeface="Pacifico"/>
            </a:endParaRPr>
          </a:p>
        </p:txBody>
      </p:sp>
      <p:sp>
        <p:nvSpPr>
          <p:cNvPr id="112" name="Google Shape;112;p21"/>
          <p:cNvSpPr txBox="1"/>
          <p:nvPr>
            <p:ph idx="1" type="body"/>
          </p:nvPr>
        </p:nvSpPr>
        <p:spPr>
          <a:xfrm>
            <a:off x="531875" y="472050"/>
            <a:ext cx="8229600" cy="45645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Checking Analytics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Make sure that your business plan is effective and on track by seeing the analytics and engagement on your content.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2"/>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#14</a:t>
            </a:r>
            <a:endParaRPr>
              <a:latin typeface="Pacifico"/>
              <a:ea typeface="Pacifico"/>
              <a:cs typeface="Pacifico"/>
              <a:sym typeface="Pacifico"/>
            </a:endParaRPr>
          </a:p>
        </p:txBody>
      </p:sp>
      <p:sp>
        <p:nvSpPr>
          <p:cNvPr id="118" name="Google Shape;118;p22"/>
          <p:cNvSpPr txBox="1"/>
          <p:nvPr>
            <p:ph idx="1" type="body"/>
          </p:nvPr>
        </p:nvSpPr>
        <p:spPr>
          <a:xfrm>
            <a:off x="457200" y="429600"/>
            <a:ext cx="8229600" cy="4093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Keep Up With Trends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Do not get left behind—keep up with your industry and current overall trends.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sz="24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#15</a:t>
            </a:r>
            <a:endParaRPr>
              <a:latin typeface="Pacifico"/>
              <a:ea typeface="Pacifico"/>
              <a:cs typeface="Pacifico"/>
              <a:sym typeface="Pacifico"/>
            </a:endParaRPr>
          </a:p>
        </p:txBody>
      </p:sp>
      <p:sp>
        <p:nvSpPr>
          <p:cNvPr id="124" name="Google Shape;124;p23"/>
          <p:cNvSpPr txBox="1"/>
          <p:nvPr>
            <p:ph idx="1" type="body"/>
          </p:nvPr>
        </p:nvSpPr>
        <p:spPr>
          <a:xfrm>
            <a:off x="556000" y="549250"/>
            <a:ext cx="8229600" cy="4354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Readjusting Strategy</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If your strategy is not working, just change it. Use the data and analytics you have to improve.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#16</a:t>
            </a:r>
            <a:endParaRPr>
              <a:latin typeface="Pacifico"/>
              <a:ea typeface="Pacifico"/>
              <a:cs typeface="Pacifico"/>
              <a:sym typeface="Pacifico"/>
            </a:endParaRPr>
          </a:p>
        </p:txBody>
      </p:sp>
      <p:sp>
        <p:nvSpPr>
          <p:cNvPr id="130" name="Google Shape;130;p24"/>
          <p:cNvSpPr txBox="1"/>
          <p:nvPr>
            <p:ph idx="1" type="body"/>
          </p:nvPr>
        </p:nvSpPr>
        <p:spPr>
          <a:xfrm>
            <a:off x="510900" y="563025"/>
            <a:ext cx="8229600" cy="4123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Build A Community</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Interact and build a positive relationship with your audience.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#17</a:t>
            </a:r>
            <a:endParaRPr>
              <a:latin typeface="Pacifico"/>
              <a:ea typeface="Pacifico"/>
              <a:cs typeface="Pacifico"/>
              <a:sym typeface="Pacifico"/>
            </a:endParaRPr>
          </a:p>
        </p:txBody>
      </p:sp>
      <p:sp>
        <p:nvSpPr>
          <p:cNvPr id="136" name="Google Shape;136;p25"/>
          <p:cNvSpPr txBox="1"/>
          <p:nvPr>
            <p:ph idx="1" type="body"/>
          </p:nvPr>
        </p:nvSpPr>
        <p:spPr>
          <a:xfrm>
            <a:off x="648550" y="432375"/>
            <a:ext cx="8229600" cy="4161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Live Your Brand</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Branding is not just digital and business; your brand should be your life.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2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#18</a:t>
            </a:r>
            <a:endParaRPr>
              <a:latin typeface="Pacifico"/>
              <a:ea typeface="Pacifico"/>
              <a:cs typeface="Pacifico"/>
              <a:sym typeface="Pacifico"/>
            </a:endParaRPr>
          </a:p>
        </p:txBody>
      </p:sp>
      <p:sp>
        <p:nvSpPr>
          <p:cNvPr id="142" name="Google Shape;142;p26"/>
          <p:cNvSpPr txBox="1"/>
          <p:nvPr>
            <p:ph idx="1" type="body"/>
          </p:nvPr>
        </p:nvSpPr>
        <p:spPr>
          <a:xfrm>
            <a:off x="361125" y="517325"/>
            <a:ext cx="8229600" cy="41013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Network With People In The Industry</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Making connections is essential to building credibility and finding new opportunities.</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 name="Shape 38"/>
        <p:cNvGrpSpPr/>
        <p:nvPr/>
      </p:nvGrpSpPr>
      <p:grpSpPr>
        <a:xfrm>
          <a:off x="0" y="0"/>
          <a:ext cx="0" cy="0"/>
          <a:chOff x="0" y="0"/>
          <a:chExt cx="0" cy="0"/>
        </a:xfrm>
      </p:grpSpPr>
      <p:sp>
        <p:nvSpPr>
          <p:cNvPr id="39" name="Google Shape;39;p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a:t>
            </a:r>
            <a:endParaRPr>
              <a:latin typeface="Pacifico"/>
              <a:ea typeface="Pacifico"/>
              <a:cs typeface="Pacifico"/>
              <a:sym typeface="Pacifico"/>
            </a:endParaRPr>
          </a:p>
        </p:txBody>
      </p:sp>
      <p:sp>
        <p:nvSpPr>
          <p:cNvPr id="40" name="Google Shape;40;p9"/>
          <p:cNvSpPr txBox="1"/>
          <p:nvPr>
            <p:ph idx="1" type="body"/>
          </p:nvPr>
        </p:nvSpPr>
        <p:spPr>
          <a:xfrm>
            <a:off x="457200" y="1128425"/>
            <a:ext cx="8229600" cy="376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Decide Who You Are</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sz="2800"/>
              <a:t>Use your life story and decide who your brand will portray you as.</a:t>
            </a:r>
            <a:endParaRPr sz="2800"/>
          </a:p>
          <a:p>
            <a:pPr indent="0" lvl="0" marL="0" rtl="0" algn="ctr">
              <a:spcBef>
                <a:spcPts val="600"/>
              </a:spcBef>
              <a:spcAft>
                <a:spcPts val="0"/>
              </a:spcAft>
              <a:buClr>
                <a:schemeClr val="dk1"/>
              </a:buClr>
              <a:buSzPts val="1100"/>
              <a:buFont typeface="Arial"/>
              <a:buNone/>
            </a:pPr>
            <a:r>
              <a:t/>
            </a:r>
            <a:endParaRPr sz="2800"/>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rPr lang="en"/>
              <a:t> </a:t>
            </a:r>
            <a:endParaRPr/>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#19</a:t>
            </a:r>
            <a:endParaRPr>
              <a:latin typeface="Pacifico"/>
              <a:ea typeface="Pacifico"/>
              <a:cs typeface="Pacifico"/>
              <a:sym typeface="Pacifico"/>
            </a:endParaRPr>
          </a:p>
        </p:txBody>
      </p:sp>
      <p:sp>
        <p:nvSpPr>
          <p:cNvPr id="148" name="Google Shape;148;p27"/>
          <p:cNvSpPr txBox="1"/>
          <p:nvPr>
            <p:ph idx="1" type="body"/>
          </p:nvPr>
        </p:nvSpPr>
        <p:spPr>
          <a:xfrm>
            <a:off x="457200" y="446125"/>
            <a:ext cx="8229600" cy="43764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Collaborate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Collaborations with prominent figures are a great way to build your audience.</a:t>
            </a:r>
            <a:endParaRPr/>
          </a:p>
          <a:p>
            <a:pPr indent="0" lvl="0" marL="0" rtl="0" algn="ctr">
              <a:spcBef>
                <a:spcPts val="600"/>
              </a:spcBef>
              <a:spcAft>
                <a:spcPts val="0"/>
              </a:spcAft>
              <a:buClr>
                <a:schemeClr val="dk1"/>
              </a:buClr>
              <a:buSzPts val="1100"/>
              <a:buFont typeface="Arial"/>
              <a:buNone/>
            </a:pPr>
            <a:r>
              <a:rPr lang="en"/>
              <a:t>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28"/>
          <p:cNvSpPr txBox="1"/>
          <p:nvPr>
            <p:ph type="title"/>
          </p:nvPr>
        </p:nvSpPr>
        <p:spPr>
          <a:xfrm>
            <a:off x="457200" y="165001"/>
            <a:ext cx="8229600" cy="726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#20</a:t>
            </a:r>
            <a:endParaRPr>
              <a:latin typeface="Pacifico"/>
              <a:ea typeface="Pacifico"/>
              <a:cs typeface="Pacifico"/>
              <a:sym typeface="Pacifico"/>
            </a:endParaRPr>
          </a:p>
        </p:txBody>
      </p:sp>
      <p:sp>
        <p:nvSpPr>
          <p:cNvPr id="154" name="Google Shape;154;p28"/>
          <p:cNvSpPr txBox="1"/>
          <p:nvPr>
            <p:ph idx="1" type="body"/>
          </p:nvPr>
        </p:nvSpPr>
        <p:spPr>
          <a:xfrm>
            <a:off x="523975" y="427300"/>
            <a:ext cx="8292900" cy="43740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Believe In Your Brand</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Your audience will not believe in you if you do not. Confidence is the key to success!</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a:p>
          <a:p>
            <a:pPr indent="457200" lvl="0" marL="0" rtl="0" algn="l">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0"/>
          <p:cNvSpPr txBox="1"/>
          <p:nvPr>
            <p:ph type="title"/>
          </p:nvPr>
        </p:nvSpPr>
        <p:spPr>
          <a:xfrm>
            <a:off x="457200" y="7765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a:t>
            </a:r>
            <a:endParaRPr>
              <a:latin typeface="Pacifico"/>
              <a:ea typeface="Pacifico"/>
              <a:cs typeface="Pacifico"/>
              <a:sym typeface="Pacifico"/>
            </a:endParaRPr>
          </a:p>
        </p:txBody>
      </p:sp>
      <p:sp>
        <p:nvSpPr>
          <p:cNvPr id="46" name="Google Shape;46;p10"/>
          <p:cNvSpPr txBox="1"/>
          <p:nvPr>
            <p:ph idx="1" type="body"/>
          </p:nvPr>
        </p:nvSpPr>
        <p:spPr>
          <a:xfrm>
            <a:off x="457200" y="622725"/>
            <a:ext cx="8229600" cy="4446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Define Your Audience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Decide on the demographic of your audience.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 name="Shape 50"/>
        <p:cNvGrpSpPr/>
        <p:nvPr/>
      </p:nvGrpSpPr>
      <p:grpSpPr>
        <a:xfrm>
          <a:off x="0" y="0"/>
          <a:ext cx="0" cy="0"/>
          <a:chOff x="0" y="0"/>
          <a:chExt cx="0" cy="0"/>
        </a:xfrm>
      </p:grpSpPr>
      <p:sp>
        <p:nvSpPr>
          <p:cNvPr id="51" name="Google Shape;51;p1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#3</a:t>
            </a:r>
            <a:endParaRPr>
              <a:latin typeface="Pacifico"/>
              <a:ea typeface="Pacifico"/>
              <a:cs typeface="Pacifico"/>
              <a:sym typeface="Pacifico"/>
            </a:endParaRPr>
          </a:p>
        </p:txBody>
      </p:sp>
      <p:sp>
        <p:nvSpPr>
          <p:cNvPr id="52" name="Google Shape;52;p11"/>
          <p:cNvSpPr txBox="1"/>
          <p:nvPr>
            <p:ph idx="1" type="body"/>
          </p:nvPr>
        </p:nvSpPr>
        <p:spPr>
          <a:xfrm>
            <a:off x="457200" y="11665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Understand Your Audience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Now you know them superficially, know them deeper. Define the wants, needs, beliefs and values of your audience.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a:p>
          <a:p>
            <a:pPr indent="457200" lvl="0" marL="0" rtl="0" algn="l">
              <a:spcBef>
                <a:spcPts val="600"/>
              </a:spcBef>
              <a:spcAft>
                <a:spcPts val="0"/>
              </a:spcAft>
              <a:buNone/>
            </a:pPr>
            <a:r>
              <a:t/>
            </a:r>
            <a:endParaRPr b="1"/>
          </a:p>
          <a:p>
            <a:pPr indent="457200" lvl="0" marL="0" rtl="0" algn="l">
              <a:spcBef>
                <a:spcPts val="600"/>
              </a:spcBef>
              <a:spcAft>
                <a:spcPts val="0"/>
              </a:spcAft>
              <a:buNone/>
            </a:pPr>
            <a:r>
              <a:t/>
            </a:r>
            <a:endParaRPr b="1"/>
          </a:p>
          <a:p>
            <a:pPr indent="0" lvl="0" marL="0" rtl="0" algn="l">
              <a:spcBef>
                <a:spcPts val="6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 name="Shape 56"/>
        <p:cNvGrpSpPr/>
        <p:nvPr/>
      </p:nvGrpSpPr>
      <p:grpSpPr>
        <a:xfrm>
          <a:off x="0" y="0"/>
          <a:ext cx="0" cy="0"/>
          <a:chOff x="0" y="0"/>
          <a:chExt cx="0" cy="0"/>
        </a:xfrm>
      </p:grpSpPr>
      <p:sp>
        <p:nvSpPr>
          <p:cNvPr id="57" name="Google Shape;57;p12"/>
          <p:cNvSpPr txBox="1"/>
          <p:nvPr>
            <p:ph type="title"/>
          </p:nvPr>
        </p:nvSpPr>
        <p:spPr>
          <a:xfrm>
            <a:off x="457200" y="379126"/>
            <a:ext cx="8229600" cy="6960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#4</a:t>
            </a:r>
            <a:endParaRPr>
              <a:latin typeface="Pacifico"/>
              <a:ea typeface="Pacifico"/>
              <a:cs typeface="Pacifico"/>
              <a:sym typeface="Pacifico"/>
            </a:endParaRPr>
          </a:p>
        </p:txBody>
      </p:sp>
      <p:sp>
        <p:nvSpPr>
          <p:cNvPr id="58" name="Google Shape;58;p12"/>
          <p:cNvSpPr txBox="1"/>
          <p:nvPr>
            <p:ph idx="1" type="body"/>
          </p:nvPr>
        </p:nvSpPr>
        <p:spPr>
          <a:xfrm>
            <a:off x="457200" y="499200"/>
            <a:ext cx="8229600" cy="4511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Purpose of Your Brand And The Message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Using this information define the purpose of your brand, the message you want to have and ensure that it will be relevant to your audience.</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sz="2400"/>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#5</a:t>
            </a:r>
            <a:endParaRPr>
              <a:latin typeface="Pacifico"/>
              <a:ea typeface="Pacifico"/>
              <a:cs typeface="Pacifico"/>
              <a:sym typeface="Pacifico"/>
            </a:endParaRPr>
          </a:p>
        </p:txBody>
      </p:sp>
      <p:sp>
        <p:nvSpPr>
          <p:cNvPr id="64" name="Google Shape;64;p13"/>
          <p:cNvSpPr txBox="1"/>
          <p:nvPr>
            <p:ph idx="1" type="body"/>
          </p:nvPr>
        </p:nvSpPr>
        <p:spPr>
          <a:xfrm>
            <a:off x="618150" y="1115575"/>
            <a:ext cx="8068800" cy="3526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Make A List of Things You Want To Be Associated With Your Brand</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400"/>
              <a:t>A list of adjectives, phrases, and buzzwords that you want to embody can be a good way to remind you to do it.</a:t>
            </a:r>
            <a:endParaRPr sz="24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4"/>
          <p:cNvSpPr txBox="1"/>
          <p:nvPr>
            <p:ph type="title"/>
          </p:nvPr>
        </p:nvSpPr>
        <p:spPr>
          <a:xfrm>
            <a:off x="457200" y="5760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#6</a:t>
            </a:r>
            <a:endParaRPr>
              <a:latin typeface="Pacifico"/>
              <a:ea typeface="Pacifico"/>
              <a:cs typeface="Pacifico"/>
              <a:sym typeface="Pacifico"/>
            </a:endParaRPr>
          </a:p>
        </p:txBody>
      </p:sp>
      <p:sp>
        <p:nvSpPr>
          <p:cNvPr id="70" name="Google Shape;70;p14"/>
          <p:cNvSpPr txBox="1"/>
          <p:nvPr>
            <p:ph idx="1" type="body"/>
          </p:nvPr>
        </p:nvSpPr>
        <p:spPr>
          <a:xfrm>
            <a:off x="457200" y="1002325"/>
            <a:ext cx="8229600" cy="3992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Create Your Visual Brand Design</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Your business name, logo, design, headshots and all the visual elements should be created in an interesting way. It needs to stand out and you should use it on all your media.</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None/>
            </a:pPr>
            <a:r>
              <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#7</a:t>
            </a:r>
            <a:endParaRPr>
              <a:latin typeface="Pacifico"/>
              <a:ea typeface="Pacifico"/>
              <a:cs typeface="Pacifico"/>
              <a:sym typeface="Pacifico"/>
            </a:endParaRPr>
          </a:p>
        </p:txBody>
      </p:sp>
      <p:sp>
        <p:nvSpPr>
          <p:cNvPr id="76" name="Google Shape;76;p15"/>
          <p:cNvSpPr txBox="1"/>
          <p:nvPr>
            <p:ph idx="1" type="body"/>
          </p:nvPr>
        </p:nvSpPr>
        <p:spPr>
          <a:xfrm>
            <a:off x="410525" y="528050"/>
            <a:ext cx="8229600" cy="42306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Research The Industry</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By understanding your industry entirely, you can find your place in it. Look for the missing areas and decide how you can fill it. Think about the popular content, platform, and trends, discover what is lacking and do it better!</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#8</a:t>
            </a:r>
            <a:endParaRPr>
              <a:latin typeface="Pacifico"/>
              <a:ea typeface="Pacifico"/>
              <a:cs typeface="Pacifico"/>
              <a:sym typeface="Pacifico"/>
            </a:endParaRPr>
          </a:p>
        </p:txBody>
      </p:sp>
      <p:sp>
        <p:nvSpPr>
          <p:cNvPr id="82" name="Google Shape;82;p16"/>
          <p:cNvSpPr txBox="1"/>
          <p:nvPr>
            <p:ph idx="1" type="body"/>
          </p:nvPr>
        </p:nvSpPr>
        <p:spPr>
          <a:xfrm>
            <a:off x="457200" y="500050"/>
            <a:ext cx="8229600" cy="41301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 </a:t>
            </a:r>
            <a:r>
              <a:rPr b="1" lang="en"/>
              <a:t>Research Your Competition</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Find out what your competition is doing and figure out how to do it more effectively, reach new people and rise to the top.</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ight 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