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3"/>
  </p:notesMasterIdLst>
  <p:sldIdLst>
    <p:sldId id="257" r:id="rId2"/>
    <p:sldId id="262" r:id="rId3"/>
    <p:sldId id="263" r:id="rId4"/>
    <p:sldId id="264" r:id="rId5"/>
    <p:sldId id="265" r:id="rId6"/>
    <p:sldId id="266" r:id="rId7"/>
    <p:sldId id="267" r:id="rId8"/>
    <p:sldId id="268" r:id="rId9"/>
    <p:sldId id="269" r:id="rId10"/>
    <p:sldId id="270" r:id="rId11"/>
    <p:sldId id="271"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79" d="100"/>
          <a:sy n="79" d="100"/>
        </p:scale>
        <p:origin x="30" y="22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FE17C0E8-5EF1-A040-8785-9D99F529F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05019"/>
            <a:ext cx="9290957" cy="5341065"/>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3246507"/>
            <a:ext cx="3276600" cy="707886"/>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Conclusion</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827584" y="987574"/>
            <a:ext cx="5904656" cy="1368152"/>
          </a:xfrm>
        </p:spPr>
        <p:txBody>
          <a:bodyPr>
            <a:normAutofit/>
          </a:bodyPr>
          <a:lstStyle/>
          <a:p>
            <a:pPr algn="ctr"/>
            <a:r>
              <a:rPr lang="en-US" dirty="0"/>
              <a:t>While it goes against everything that 21</a:t>
            </a:r>
            <a:r>
              <a:rPr lang="en-US" baseline="30000" dirty="0"/>
              <a:t>st</a:t>
            </a:r>
            <a:r>
              <a:rPr lang="en-US" dirty="0"/>
              <a:t> century culture expresses, the minimalistic life proves that less is most definitely more.</a:t>
            </a:r>
            <a:r>
              <a:rPr lang="en-ID" dirty="0"/>
              <a:t> </a:t>
            </a:r>
          </a:p>
        </p:txBody>
      </p:sp>
      <p:pic>
        <p:nvPicPr>
          <p:cNvPr id="1026" name="Picture 2" descr="Image result for minimalist"/>
          <p:cNvPicPr>
            <a:picLocks noChangeAspect="1" noChangeArrowheads="1"/>
          </p:cNvPicPr>
          <p:nvPr/>
        </p:nvPicPr>
        <p:blipFill rotWithShape="1">
          <a:blip r:embed="rId2">
            <a:extLst>
              <a:ext uri="{28A0092B-C50C-407E-A947-70E740481C1C}">
                <a14:useLocalDpi xmlns:a14="http://schemas.microsoft.com/office/drawing/2010/main" val="0"/>
              </a:ext>
            </a:extLst>
          </a:blip>
          <a:srcRect r="3677"/>
          <a:stretch/>
        </p:blipFill>
        <p:spPr bwMode="auto">
          <a:xfrm>
            <a:off x="2483768" y="2355726"/>
            <a:ext cx="2376264" cy="1847851"/>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05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635646"/>
            <a:ext cx="4968552" cy="2520280"/>
          </a:xfrm>
        </p:spPr>
        <p:txBody>
          <a:bodyPr>
            <a:normAutofit/>
          </a:bodyPr>
          <a:lstStyle/>
          <a:p>
            <a:pPr algn="ctr"/>
            <a:r>
              <a:rPr lang="en-US" dirty="0"/>
              <a:t>If you’re ready to pursue it for yourself and reap the benefits that this simpler approach to life has to offer, follow our expert how-to guide and enjoy your new, happier lifestyle. </a:t>
            </a:r>
            <a:endParaRPr lang="en-ID" dirty="0"/>
          </a:p>
        </p:txBody>
      </p:sp>
    </p:spTree>
    <p:extLst>
      <p:ext uri="{BB962C8B-B14F-4D97-AF65-F5344CB8AC3E}">
        <p14:creationId xmlns:p14="http://schemas.microsoft.com/office/powerpoint/2010/main" val="70993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899592" y="987574"/>
            <a:ext cx="5688632" cy="1440160"/>
          </a:xfrm>
        </p:spPr>
        <p:txBody>
          <a:bodyPr>
            <a:normAutofit/>
          </a:bodyPr>
          <a:lstStyle/>
          <a:p>
            <a:pPr algn="ctr"/>
            <a:r>
              <a:rPr lang="en-US" dirty="0"/>
              <a:t>While minimalistic living isn’t exactly a new concept, it’s certainly one that has attracted a lot of interest over the past few years.</a:t>
            </a:r>
            <a:r>
              <a:rPr lang="en-ID" dirty="0"/>
              <a:t> </a:t>
            </a:r>
          </a:p>
        </p:txBody>
      </p:sp>
      <p:pic>
        <p:nvPicPr>
          <p:cNvPr id="2" name="Picture 1">
            <a:extLst>
              <a:ext uri="{FF2B5EF4-FFF2-40B4-BE49-F238E27FC236}">
                <a16:creationId xmlns:a16="http://schemas.microsoft.com/office/drawing/2014/main" xmlns="" id="{CAC93089-6253-D94C-8A36-6760D2C9B49D}"/>
              </a:ext>
            </a:extLst>
          </p:cNvPr>
          <p:cNvPicPr>
            <a:picLocks noChangeAspect="1"/>
          </p:cNvPicPr>
          <p:nvPr/>
        </p:nvPicPr>
        <p:blipFill>
          <a:blip r:embed="rId2"/>
          <a:stretch>
            <a:fillRect/>
          </a:stretch>
        </p:blipFill>
        <p:spPr>
          <a:xfrm>
            <a:off x="2483768" y="2499742"/>
            <a:ext cx="2618234" cy="1721414"/>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347614"/>
            <a:ext cx="4824536" cy="2520280"/>
          </a:xfrm>
        </p:spPr>
        <p:txBody>
          <a:bodyPr>
            <a:normAutofit/>
          </a:bodyPr>
          <a:lstStyle/>
          <a:p>
            <a:pPr algn="ctr"/>
            <a:r>
              <a:rPr lang="en-US" dirty="0"/>
              <a:t>More people than ever before are beginning to recognize the benefits that come from simplifying their lives and cutting down on the amount of clutter that pervades their thoughts, emotions and physical space.</a:t>
            </a:r>
            <a:r>
              <a:rPr lang="en-ID" dirty="0"/>
              <a:t> </a:t>
            </a:r>
          </a:p>
        </p:txBody>
      </p:sp>
    </p:spTree>
    <p:extLst>
      <p:ext uri="{BB962C8B-B14F-4D97-AF65-F5344CB8AC3E}">
        <p14:creationId xmlns:p14="http://schemas.microsoft.com/office/powerpoint/2010/main" val="723938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547664" y="1491630"/>
            <a:ext cx="4464496" cy="2520280"/>
          </a:xfrm>
        </p:spPr>
        <p:txBody>
          <a:bodyPr>
            <a:normAutofit/>
          </a:bodyPr>
          <a:lstStyle/>
          <a:p>
            <a:pPr algn="ctr"/>
            <a:r>
              <a:rPr lang="en-US" dirty="0"/>
              <a:t>If you’ve ever wanted to live a more peaceful, fulfilling and positive life, you should certainly consider switching to a more minimalistic approach. </a:t>
            </a:r>
            <a:endParaRPr lang="en-ID" dirty="0"/>
          </a:p>
        </p:txBody>
      </p:sp>
    </p:spTree>
    <p:extLst>
      <p:ext uri="{BB962C8B-B14F-4D97-AF65-F5344CB8AC3E}">
        <p14:creationId xmlns:p14="http://schemas.microsoft.com/office/powerpoint/2010/main" val="2287493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563638"/>
            <a:ext cx="4896544" cy="2520280"/>
          </a:xfrm>
        </p:spPr>
        <p:txBody>
          <a:bodyPr>
            <a:normAutofit/>
          </a:bodyPr>
          <a:lstStyle/>
          <a:p>
            <a:pPr algn="ctr"/>
            <a:r>
              <a:rPr lang="en-US" dirty="0"/>
              <a:t>Although it may feel alien at first to adopt a minimalistic way of living, once you’ve persevered for a few weeks and months, it’ll soon become second nature.</a:t>
            </a:r>
            <a:r>
              <a:rPr lang="en-ID" dirty="0"/>
              <a:t> </a:t>
            </a:r>
          </a:p>
        </p:txBody>
      </p:sp>
    </p:spTree>
    <p:extLst>
      <p:ext uri="{BB962C8B-B14F-4D97-AF65-F5344CB8AC3E}">
        <p14:creationId xmlns:p14="http://schemas.microsoft.com/office/powerpoint/2010/main" val="1952635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563638"/>
            <a:ext cx="5400600" cy="2520280"/>
          </a:xfrm>
        </p:spPr>
        <p:txBody>
          <a:bodyPr>
            <a:normAutofit/>
          </a:bodyPr>
          <a:lstStyle/>
          <a:p>
            <a:pPr algn="ctr"/>
            <a:r>
              <a:rPr lang="en-US" dirty="0"/>
              <a:t>When you have fewer possessions, you have fewer problems. With fewer problems, you have less stress and with less stress in your life, you can experience greater joy and greater peace. </a:t>
            </a:r>
            <a:endParaRPr lang="en-ID" dirty="0"/>
          </a:p>
        </p:txBody>
      </p:sp>
    </p:spTree>
    <p:extLst>
      <p:ext uri="{BB962C8B-B14F-4D97-AF65-F5344CB8AC3E}">
        <p14:creationId xmlns:p14="http://schemas.microsoft.com/office/powerpoint/2010/main" val="3930957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419622"/>
            <a:ext cx="5544616" cy="2736304"/>
          </a:xfrm>
        </p:spPr>
        <p:txBody>
          <a:bodyPr>
            <a:normAutofit/>
          </a:bodyPr>
          <a:lstStyle/>
          <a:p>
            <a:pPr algn="ctr"/>
            <a:r>
              <a:rPr lang="en-US" dirty="0"/>
              <a:t>It may be challenging at first to identify which items you can eradicate from your life, but once you’ve taken the plunge, you’re sure to delight in the experience of culling all the people, activities and things which have been causing you grief. </a:t>
            </a:r>
            <a:endParaRPr lang="en-ID" dirty="0"/>
          </a:p>
        </p:txBody>
      </p:sp>
    </p:spTree>
    <p:extLst>
      <p:ext uri="{BB962C8B-B14F-4D97-AF65-F5344CB8AC3E}">
        <p14:creationId xmlns:p14="http://schemas.microsoft.com/office/powerpoint/2010/main" val="193420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15616" y="1347614"/>
            <a:ext cx="5256584" cy="3168352"/>
          </a:xfrm>
        </p:spPr>
        <p:txBody>
          <a:bodyPr>
            <a:normAutofit/>
          </a:bodyPr>
          <a:lstStyle/>
          <a:p>
            <a:pPr algn="ctr"/>
            <a:r>
              <a:rPr lang="en-US" sz="2200" dirty="0"/>
              <a:t>Whether you’re eradicating toxic relationships from your life, getting rid of troublesome clients from your business or removing all the unwanted clutter from your home, you’re sure to find that your mind is clearer and your life is full only of the things that you appreciate and value. </a:t>
            </a:r>
            <a:endParaRPr lang="en-ID" sz="2200" dirty="0"/>
          </a:p>
        </p:txBody>
      </p:sp>
    </p:spTree>
    <p:extLst>
      <p:ext uri="{BB962C8B-B14F-4D97-AF65-F5344CB8AC3E}">
        <p14:creationId xmlns:p14="http://schemas.microsoft.com/office/powerpoint/2010/main" val="341020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187624" y="1419622"/>
            <a:ext cx="5256584" cy="2520280"/>
          </a:xfrm>
        </p:spPr>
        <p:txBody>
          <a:bodyPr>
            <a:normAutofit/>
          </a:bodyPr>
          <a:lstStyle/>
          <a:p>
            <a:pPr algn="ctr"/>
            <a:r>
              <a:rPr lang="en-US" dirty="0"/>
              <a:t>With only the essentials remaining, you’ll finally be able to dedicate time and energy to the things which are most important – your own well-being, and your relationships with the people who surround you.</a:t>
            </a:r>
            <a:r>
              <a:rPr lang="en-ID" dirty="0"/>
              <a:t> </a:t>
            </a:r>
          </a:p>
        </p:txBody>
      </p:sp>
    </p:spTree>
    <p:extLst>
      <p:ext uri="{BB962C8B-B14F-4D97-AF65-F5344CB8AC3E}">
        <p14:creationId xmlns:p14="http://schemas.microsoft.com/office/powerpoint/2010/main" val="172655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1085</TotalTime>
  <Words>347</Words>
  <Application>Microsoft Office PowerPoint</Application>
  <PresentationFormat>On-screen Show (16:9)</PresentationFormat>
  <Paragraphs>12</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Trebuchet MS</vt:lpstr>
      <vt:lpstr>Wingdings 3</vt:lpstr>
      <vt:lpstr>Theme3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68</cp:revision>
  <dcterms:created xsi:type="dcterms:W3CDTF">2018-10-15T07:11:14Z</dcterms:created>
  <dcterms:modified xsi:type="dcterms:W3CDTF">2019-11-04T13:14:04Z</dcterms:modified>
</cp:coreProperties>
</file>