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3"/>
  </p:notesMasterIdLst>
  <p:sldIdLst>
    <p:sldId id="257" r:id="rId2"/>
    <p:sldId id="262" r:id="rId3"/>
    <p:sldId id="27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10"/>
    <p:restoredTop sz="94650"/>
  </p:normalViewPr>
  <p:slideViewPr>
    <p:cSldViewPr>
      <p:cViewPr varScale="1">
        <p:scale>
          <a:sx n="156" d="100"/>
          <a:sy n="156" d="100"/>
        </p:scale>
        <p:origin x="200" y="3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30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5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9797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6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1944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85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33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962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9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35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38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3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4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26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77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2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11/4/19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9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E17C0E8-5EF1-A040-8785-9D99F529FD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05019"/>
            <a:ext cx="9290957" cy="53410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3246507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563638"/>
            <a:ext cx="5832648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Learn all you need to know about what a modern minimalistic lifestyle looks like and find out more about how you can adopt the principles of this exciting and revolutionary lifestyle concept into your everyday life.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79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059582"/>
            <a:ext cx="5256584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You’re sure to be impressed by the many benefits that you can derive when you make just a few simple changes.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FA35E9-357E-004B-B88F-C1F8CBF8C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2499743"/>
            <a:ext cx="2634204" cy="1859947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747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987574"/>
            <a:ext cx="5544616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Have you heard about minimalist living but aren’t sure what it means or what benefits it could offer you? You aren’t alone.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C7F8F1-0E28-DD47-BEE4-124A1ADB7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832" y="2427734"/>
            <a:ext cx="2328168" cy="1819588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85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419622"/>
            <a:ext cx="5256584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concept of minimalist living isn’t a new one, but it’s an idea that has recently gained more momentum as increasing numbers of people recognize how much better their lives can be when they switch to a minimalist lifestyle.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655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275606"/>
            <a:ext cx="4248472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modern world is a frantic and hectic place.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6DACCF-78BF-9244-85DB-493E0C589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806" y="2283718"/>
            <a:ext cx="2302204" cy="1532012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264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635646"/>
            <a:ext cx="4032448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Many of us feel as if we are bombarded on all sides with urgent demands and pressures that are hard to resist.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286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779662"/>
            <a:ext cx="4032448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“More” is the buzzword of the moment. The more we have of everything, the more satisfied we’re supposed to be.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51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131590"/>
            <a:ext cx="4896544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Those who have adopted the minimalist lifestyle would disagree with the above opinion.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1E9CF1-F39D-1E4A-A87E-BB1B00153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198" y="2729138"/>
            <a:ext cx="2497460" cy="1515126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414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19622"/>
            <a:ext cx="4680520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As a result, you can enjoy more happiness, more satisfaction and even more success in all areas without all the physical, mental and emotional clutter that seems to build up over time.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8119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491630"/>
            <a:ext cx="4320480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Here, we take a closer look at what changing to a minimalist way of living could mean to you and how it could help you to enjoy greater peace of mind.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2184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Theme3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3" id="{D2229388-DC35-1749-9B0E-920FE8E0B7E8}" vid="{1B293976-47DF-0744-9476-6332CEBA38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Theme3</Template>
  <TotalTime>1080</TotalTime>
  <Words>267</Words>
  <Application>Microsoft Macintosh PowerPoint</Application>
  <PresentationFormat>On-screen Show (16:9)</PresentationFormat>
  <Paragraphs>12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Theme3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65</cp:revision>
  <dcterms:created xsi:type="dcterms:W3CDTF">2018-10-15T07:11:14Z</dcterms:created>
  <dcterms:modified xsi:type="dcterms:W3CDTF">2019-11-04T10:35:03Z</dcterms:modified>
</cp:coreProperties>
</file>