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sldIdLst>
    <p:sldId id="488" r:id="rId2"/>
    <p:sldId id="395" r:id="rId3"/>
    <p:sldId id="396" r:id="rId4"/>
    <p:sldId id="351" r:id="rId5"/>
    <p:sldId id="574" r:id="rId6"/>
    <p:sldId id="575" r:id="rId7"/>
    <p:sldId id="576" r:id="rId8"/>
    <p:sldId id="397" r:id="rId9"/>
    <p:sldId id="507" r:id="rId10"/>
    <p:sldId id="558" r:id="rId11"/>
    <p:sldId id="447" r:id="rId12"/>
    <p:sldId id="551" r:id="rId13"/>
    <p:sldId id="552" r:id="rId14"/>
    <p:sldId id="553" r:id="rId15"/>
    <p:sldId id="578" r:id="rId16"/>
    <p:sldId id="579" r:id="rId17"/>
    <p:sldId id="580" r:id="rId18"/>
    <p:sldId id="582" r:id="rId19"/>
    <p:sldId id="581" r:id="rId20"/>
    <p:sldId id="583" r:id="rId21"/>
    <p:sldId id="584" r:id="rId22"/>
    <p:sldId id="521" r:id="rId23"/>
    <p:sldId id="585" r:id="rId24"/>
    <p:sldId id="586" r:id="rId25"/>
    <p:sldId id="587" r:id="rId26"/>
    <p:sldId id="588" r:id="rId27"/>
    <p:sldId id="529" r:id="rId28"/>
    <p:sldId id="572" r:id="rId29"/>
    <p:sldId id="589" r:id="rId30"/>
    <p:sldId id="530" r:id="rId31"/>
    <p:sldId id="565" r:id="rId32"/>
    <p:sldId id="523" r:id="rId33"/>
    <p:sldId id="524" r:id="rId34"/>
    <p:sldId id="525" r:id="rId35"/>
    <p:sldId id="554" r:id="rId36"/>
    <p:sldId id="555" r:id="rId37"/>
    <p:sldId id="475" r:id="rId38"/>
    <p:sldId id="476" r:id="rId39"/>
    <p:sldId id="566" r:id="rId40"/>
    <p:sldId id="292" r:id="rId41"/>
    <p:sldId id="542" r:id="rId42"/>
    <p:sldId id="543" r:id="rId43"/>
    <p:sldId id="544" r:id="rId44"/>
    <p:sldId id="545" r:id="rId45"/>
    <p:sldId id="457" r:id="rId46"/>
    <p:sldId id="427" r:id="rId47"/>
    <p:sldId id="453" r:id="rId48"/>
    <p:sldId id="556" r:id="rId49"/>
    <p:sldId id="301" r:id="rId50"/>
    <p:sldId id="302" r:id="rId51"/>
    <p:sldId id="454" r:id="rId52"/>
    <p:sldId id="577" r:id="rId53"/>
    <p:sldId id="567" r:id="rId54"/>
    <p:sldId id="568" r:id="rId55"/>
    <p:sldId id="571" r:id="rId56"/>
    <p:sldId id="570" r:id="rId57"/>
    <p:sldId id="573" r:id="rId58"/>
    <p:sldId id="528" r:id="rId5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6F6"/>
    <a:srgbClr val="1D537B"/>
    <a:srgbClr val="122E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71" autoAdjust="0"/>
    <p:restoredTop sz="94660"/>
  </p:normalViewPr>
  <p:slideViewPr>
    <p:cSldViewPr snapToGrid="0">
      <p:cViewPr>
        <p:scale>
          <a:sx n="43" d="100"/>
          <a:sy n="43" d="100"/>
        </p:scale>
        <p:origin x="903" y="5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DC3597-F9C2-4032-BFF1-47BF5F027BE5}" type="datetimeFigureOut">
              <a:rPr lang="en-MY" smtClean="0"/>
              <a:t>14/11/2019</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C3BCFD-5184-4F7F-88C3-39AEEA3C6D2B}" type="slidenum">
              <a:rPr lang="en-MY" smtClean="0"/>
              <a:t>‹#›</a:t>
            </a:fld>
            <a:endParaRPr lang="en-MY"/>
          </a:p>
        </p:txBody>
      </p:sp>
    </p:spTree>
    <p:extLst>
      <p:ext uri="{BB962C8B-B14F-4D97-AF65-F5344CB8AC3E}">
        <p14:creationId xmlns:p14="http://schemas.microsoft.com/office/powerpoint/2010/main" val="1883436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MY"/>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14/11/2019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5912700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14/11/2019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3582602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14/11/2019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1149145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14/11/2019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630106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MY"/>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4B3DF7-D628-4F80-B82B-38ABDAB860CD}" type="datetimeFigureOut">
              <a:rPr lang="en-MY" smtClean="0"/>
              <a:t>14/11/2019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959588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nvPr>
        </p:nvSpPr>
        <p:spPr/>
        <p:txBody>
          <a:bodyPr/>
          <a:lstStyle/>
          <a:p>
            <a:fld id="{B04B3DF7-D628-4F80-B82B-38ABDAB860CD}" type="datetimeFigureOut">
              <a:rPr lang="en-MY" smtClean="0"/>
              <a:t>14/11/2019</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923192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MY"/>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nvPr>
        </p:nvSpPr>
        <p:spPr/>
        <p:txBody>
          <a:bodyPr/>
          <a:lstStyle/>
          <a:p>
            <a:fld id="{B04B3DF7-D628-4F80-B82B-38ABDAB860CD}" type="datetimeFigureOut">
              <a:rPr lang="en-MY" smtClean="0"/>
              <a:t>14/11/2019</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4200336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Date Placeholder 2"/>
          <p:cNvSpPr>
            <a:spLocks noGrp="1"/>
          </p:cNvSpPr>
          <p:nvPr>
            <p:ph type="dt" sz="half" idx="10"/>
          </p:nvPr>
        </p:nvSpPr>
        <p:spPr/>
        <p:txBody>
          <a:bodyPr/>
          <a:lstStyle/>
          <a:p>
            <a:fld id="{B04B3DF7-D628-4F80-B82B-38ABDAB860CD}" type="datetimeFigureOut">
              <a:rPr lang="en-MY" smtClean="0"/>
              <a:t>14/11/2019</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191136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4B3DF7-D628-4F80-B82B-38ABDAB860CD}" type="datetimeFigureOut">
              <a:rPr lang="en-MY" smtClean="0"/>
              <a:t>14/11/2019</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4271417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MY"/>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4B3DF7-D628-4F80-B82B-38ABDAB860CD}" type="datetimeFigureOut">
              <a:rPr lang="en-MY" smtClean="0"/>
              <a:t>14/11/2019</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217365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MY"/>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4B3DF7-D628-4F80-B82B-38ABDAB860CD}" type="datetimeFigureOut">
              <a:rPr lang="en-MY" smtClean="0"/>
              <a:t>14/11/2019</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4055428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MY"/>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4B3DF7-D628-4F80-B82B-38ABDAB860CD}" type="datetimeFigureOut">
              <a:rPr lang="en-MY" smtClean="0"/>
              <a:t>14/11/2019</a:t>
            </a:fld>
            <a:endParaRPr lang="en-MY"/>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DF1226-E310-4EA3-AFC3-3CB0B63A2CD8}" type="slidenum">
              <a:rPr lang="en-MY" smtClean="0"/>
              <a:t>‹#›</a:t>
            </a:fld>
            <a:endParaRPr lang="en-MY"/>
          </a:p>
        </p:txBody>
      </p:sp>
    </p:spTree>
    <p:extLst>
      <p:ext uri="{BB962C8B-B14F-4D97-AF65-F5344CB8AC3E}">
        <p14:creationId xmlns:p14="http://schemas.microsoft.com/office/powerpoint/2010/main" val="19277079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13347" y="2217971"/>
            <a:ext cx="10515600" cy="2927059"/>
          </a:xfrm>
        </p:spPr>
        <p:txBody>
          <a:bodyPr>
            <a:noAutofit/>
          </a:bodyPr>
          <a:lstStyle/>
          <a:p>
            <a:pPr marL="0" indent="0" algn="ctr">
              <a:buNone/>
            </a:pPr>
            <a:r>
              <a:rPr lang="en-MY" sz="4300" dirty="0"/>
              <a:t>Are you sick and tired of living a cluttered life with too much noise and distractions that stops you from achieving your higher purpose in life?</a:t>
            </a:r>
          </a:p>
          <a:p>
            <a:pPr marL="0" indent="0" algn="ctr">
              <a:buNone/>
            </a:pPr>
            <a:endParaRPr lang="en-MY" sz="4300" dirty="0"/>
          </a:p>
        </p:txBody>
      </p:sp>
    </p:spTree>
    <p:extLst>
      <p:ext uri="{BB962C8B-B14F-4D97-AF65-F5344CB8AC3E}">
        <p14:creationId xmlns:p14="http://schemas.microsoft.com/office/powerpoint/2010/main" val="2418802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1462" y="2866131"/>
            <a:ext cx="10425771" cy="2255519"/>
          </a:xfrm>
        </p:spPr>
        <p:txBody>
          <a:bodyPr>
            <a:noAutofit/>
          </a:bodyPr>
          <a:lstStyle/>
          <a:p>
            <a:pPr marL="0" indent="0" algn="ctr">
              <a:buNone/>
            </a:pPr>
            <a:r>
              <a:rPr lang="en-MY" sz="4800" dirty="0">
                <a:solidFill>
                  <a:schemeClr val="bg1"/>
                </a:solidFill>
              </a:rPr>
              <a:t>If this sounds too good to be true --- IT IS!</a:t>
            </a:r>
          </a:p>
        </p:txBody>
      </p:sp>
    </p:spTree>
    <p:extLst>
      <p:ext uri="{BB962C8B-B14F-4D97-AF65-F5344CB8AC3E}">
        <p14:creationId xmlns:p14="http://schemas.microsoft.com/office/powerpoint/2010/main" val="1706305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1" y="2167595"/>
            <a:ext cx="10317480" cy="1440264"/>
          </a:xfrm>
        </p:spPr>
        <p:txBody>
          <a:bodyPr>
            <a:noAutofit/>
          </a:bodyPr>
          <a:lstStyle/>
          <a:p>
            <a:pPr marL="0" indent="0" algn="ctr">
              <a:buNone/>
            </a:pPr>
            <a:r>
              <a:rPr lang="en-MY" sz="3800" dirty="0">
                <a:solidFill>
                  <a:schemeClr val="bg1"/>
                </a:solidFill>
              </a:rPr>
              <a:t>What you are about to learn will help you always be in control of your emotions, thoughts and actions. This way of life will help you be calm, serene, whole, complete… and most importantly, happy.</a:t>
            </a:r>
          </a:p>
        </p:txBody>
      </p:sp>
    </p:spTree>
    <p:extLst>
      <p:ext uri="{BB962C8B-B14F-4D97-AF65-F5344CB8AC3E}">
        <p14:creationId xmlns:p14="http://schemas.microsoft.com/office/powerpoint/2010/main" val="18415966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03406" y="2764605"/>
            <a:ext cx="10723808" cy="2174086"/>
          </a:xfrm>
        </p:spPr>
        <p:txBody>
          <a:bodyPr>
            <a:noAutofit/>
          </a:bodyPr>
          <a:lstStyle/>
          <a:p>
            <a:pPr marL="0" indent="0" algn="ctr">
              <a:buNone/>
            </a:pPr>
            <a:r>
              <a:rPr lang="en-MY" sz="4400" dirty="0">
                <a:solidFill>
                  <a:schemeClr val="bg1"/>
                </a:solidFill>
              </a:rPr>
              <a:t>But first, let us uncover </a:t>
            </a:r>
            <a:endParaRPr lang="en-MY" sz="4400" dirty="0" smtClean="0">
              <a:solidFill>
                <a:schemeClr val="bg1"/>
              </a:solidFill>
            </a:endParaRPr>
          </a:p>
          <a:p>
            <a:pPr marL="0" indent="0" algn="ctr">
              <a:buNone/>
            </a:pPr>
            <a:r>
              <a:rPr lang="en-MY" sz="4400" b="1" i="1" dirty="0">
                <a:solidFill>
                  <a:srgbClr val="FFC000"/>
                </a:solidFill>
              </a:rPr>
              <a:t>L</a:t>
            </a:r>
            <a:r>
              <a:rPr lang="en-MY" sz="4400" b="1" i="1" dirty="0" smtClean="0">
                <a:solidFill>
                  <a:srgbClr val="FFC000"/>
                </a:solidFill>
              </a:rPr>
              <a:t>ife’s </a:t>
            </a:r>
            <a:r>
              <a:rPr lang="en-MY" sz="4400" b="1" i="1" dirty="0">
                <a:solidFill>
                  <a:srgbClr val="FFC000"/>
                </a:solidFill>
              </a:rPr>
              <a:t>B</a:t>
            </a:r>
            <a:r>
              <a:rPr lang="en-MY" sz="4400" b="1" i="1" dirty="0" smtClean="0">
                <a:solidFill>
                  <a:srgbClr val="FFC000"/>
                </a:solidFill>
              </a:rPr>
              <a:t>iggest </a:t>
            </a:r>
            <a:r>
              <a:rPr lang="en-MY" sz="4400" b="1" i="1" dirty="0">
                <a:solidFill>
                  <a:srgbClr val="FFC000"/>
                </a:solidFill>
              </a:rPr>
              <a:t>M</a:t>
            </a:r>
            <a:r>
              <a:rPr lang="en-MY" sz="4400" b="1" i="1" dirty="0" smtClean="0">
                <a:solidFill>
                  <a:srgbClr val="FFC000"/>
                </a:solidFill>
              </a:rPr>
              <a:t>isconception</a:t>
            </a:r>
            <a:endParaRPr lang="en-MY" sz="4400" b="1" i="1" dirty="0">
              <a:solidFill>
                <a:srgbClr val="FFC000"/>
              </a:solidFill>
            </a:endParaRPr>
          </a:p>
          <a:p>
            <a:pPr marL="0" indent="0" algn="ctr">
              <a:buNone/>
            </a:pPr>
            <a:endParaRPr lang="en-MY" sz="4400" dirty="0">
              <a:solidFill>
                <a:schemeClr val="bg1"/>
              </a:solidFill>
            </a:endParaRPr>
          </a:p>
        </p:txBody>
      </p:sp>
    </p:spTree>
    <p:extLst>
      <p:ext uri="{BB962C8B-B14F-4D97-AF65-F5344CB8AC3E}">
        <p14:creationId xmlns:p14="http://schemas.microsoft.com/office/powerpoint/2010/main" val="7759692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94267" y="1087114"/>
            <a:ext cx="10723808" cy="2072568"/>
          </a:xfrm>
        </p:spPr>
        <p:txBody>
          <a:bodyPr>
            <a:noAutofit/>
          </a:bodyPr>
          <a:lstStyle/>
          <a:p>
            <a:pPr marL="0" indent="0" algn="ctr">
              <a:buNone/>
            </a:pPr>
            <a:r>
              <a:rPr lang="en-MY" sz="4400" dirty="0">
                <a:solidFill>
                  <a:srgbClr val="FFC000"/>
                </a:solidFill>
              </a:rPr>
              <a:t>More Doesn’t Equate To Happiness</a:t>
            </a:r>
          </a:p>
          <a:p>
            <a:pPr marL="0" indent="0" algn="ctr">
              <a:buNone/>
            </a:pPr>
            <a:endParaRPr lang="en-MY" sz="4400" dirty="0">
              <a:solidFill>
                <a:srgbClr val="FFC000"/>
              </a:solidFill>
            </a:endParaRPr>
          </a:p>
        </p:txBody>
      </p:sp>
      <p:pic>
        <p:nvPicPr>
          <p:cNvPr id="3074" name="Picture 2" descr="Image result for more mess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4442" y="2123398"/>
            <a:ext cx="5905500" cy="3686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49353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385084" y="1889759"/>
            <a:ext cx="9724875" cy="895253"/>
          </a:xfrm>
        </p:spPr>
        <p:txBody>
          <a:bodyPr>
            <a:noAutofit/>
          </a:bodyPr>
          <a:lstStyle/>
          <a:p>
            <a:pPr marL="0" indent="0" algn="ctr">
              <a:buNone/>
            </a:pPr>
            <a:r>
              <a:rPr lang="en-MY" sz="4200" dirty="0">
                <a:solidFill>
                  <a:srgbClr val="FFC000"/>
                </a:solidFill>
              </a:rPr>
              <a:t>How many times have you chased something — money, possessions, promotions, house, dream jobs, body goals — and you tell yourself that you’ll be happier when you get it?</a:t>
            </a:r>
          </a:p>
          <a:p>
            <a:pPr marL="0" indent="0" algn="ctr">
              <a:buNone/>
            </a:pPr>
            <a:endParaRPr lang="en-MY" sz="4200" dirty="0">
              <a:solidFill>
                <a:srgbClr val="FFC000"/>
              </a:solidFill>
            </a:endParaRPr>
          </a:p>
        </p:txBody>
      </p:sp>
    </p:spTree>
    <p:extLst>
      <p:ext uri="{BB962C8B-B14F-4D97-AF65-F5344CB8AC3E}">
        <p14:creationId xmlns:p14="http://schemas.microsoft.com/office/powerpoint/2010/main" val="27411801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385084" y="1889759"/>
            <a:ext cx="9724875" cy="895253"/>
          </a:xfrm>
        </p:spPr>
        <p:txBody>
          <a:bodyPr>
            <a:noAutofit/>
          </a:bodyPr>
          <a:lstStyle/>
          <a:p>
            <a:pPr marL="0" indent="0" algn="ctr">
              <a:buNone/>
            </a:pPr>
            <a:r>
              <a:rPr lang="en-MY" sz="4200" dirty="0">
                <a:solidFill>
                  <a:srgbClr val="FFC000"/>
                </a:solidFill>
              </a:rPr>
              <a:t>How many times have you chased something — money, possessions, promotions, house, dream jobs, body goals — and you tell yourself that you’ll be happier when you get it?</a:t>
            </a:r>
          </a:p>
          <a:p>
            <a:pPr marL="0" indent="0" algn="ctr">
              <a:buNone/>
            </a:pPr>
            <a:endParaRPr lang="en-MY" sz="4200" dirty="0">
              <a:solidFill>
                <a:srgbClr val="FFC000"/>
              </a:solidFill>
            </a:endParaRPr>
          </a:p>
        </p:txBody>
      </p:sp>
    </p:spTree>
    <p:extLst>
      <p:ext uri="{BB962C8B-B14F-4D97-AF65-F5344CB8AC3E}">
        <p14:creationId xmlns:p14="http://schemas.microsoft.com/office/powerpoint/2010/main" val="38773402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324124" y="1523999"/>
            <a:ext cx="9724875" cy="895253"/>
          </a:xfrm>
        </p:spPr>
        <p:txBody>
          <a:bodyPr>
            <a:noAutofit/>
          </a:bodyPr>
          <a:lstStyle/>
          <a:p>
            <a:pPr marL="0" indent="0" algn="ctr">
              <a:buNone/>
            </a:pPr>
            <a:r>
              <a:rPr lang="en-MY" sz="4000" dirty="0">
                <a:solidFill>
                  <a:srgbClr val="FFC000"/>
                </a:solidFill>
              </a:rPr>
              <a:t>I’ve been there too many times.</a:t>
            </a:r>
          </a:p>
          <a:p>
            <a:pPr marL="0" indent="0" algn="ctr">
              <a:buNone/>
            </a:pPr>
            <a:r>
              <a:rPr lang="en-MY" sz="4000" dirty="0">
                <a:solidFill>
                  <a:srgbClr val="FFC000"/>
                </a:solidFill>
              </a:rPr>
              <a:t> </a:t>
            </a:r>
          </a:p>
          <a:p>
            <a:pPr marL="0" indent="0" algn="ctr">
              <a:buNone/>
            </a:pPr>
            <a:r>
              <a:rPr lang="en-MY" sz="4000" dirty="0">
                <a:solidFill>
                  <a:srgbClr val="FFC000"/>
                </a:solidFill>
              </a:rPr>
              <a:t>I’ve ticked off almost all the goals that I set for life. I feel good about it for a few days. Then everything returns to normal like nothing has ever happened. </a:t>
            </a:r>
          </a:p>
          <a:p>
            <a:pPr marL="0" indent="0" algn="ctr">
              <a:buNone/>
            </a:pPr>
            <a:endParaRPr lang="en-MY" sz="4000" dirty="0">
              <a:solidFill>
                <a:srgbClr val="FFC000"/>
              </a:solidFill>
            </a:endParaRPr>
          </a:p>
        </p:txBody>
      </p:sp>
    </p:spTree>
    <p:extLst>
      <p:ext uri="{BB962C8B-B14F-4D97-AF65-F5344CB8AC3E}">
        <p14:creationId xmlns:p14="http://schemas.microsoft.com/office/powerpoint/2010/main" val="21713096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491764" y="2514599"/>
            <a:ext cx="9724875" cy="895253"/>
          </a:xfrm>
        </p:spPr>
        <p:txBody>
          <a:bodyPr>
            <a:noAutofit/>
          </a:bodyPr>
          <a:lstStyle/>
          <a:p>
            <a:pPr marL="0" indent="0" algn="ctr">
              <a:buNone/>
            </a:pPr>
            <a:r>
              <a:rPr lang="en-MY" sz="4400" dirty="0">
                <a:solidFill>
                  <a:srgbClr val="FFC000"/>
                </a:solidFill>
              </a:rPr>
              <a:t>The pleasure of achieving my goals seems to fade away. And then, I find myself running back in the circle. </a:t>
            </a:r>
          </a:p>
          <a:p>
            <a:pPr marL="0" indent="0" algn="ctr">
              <a:buNone/>
            </a:pPr>
            <a:endParaRPr lang="en-MY" sz="4400" dirty="0">
              <a:solidFill>
                <a:srgbClr val="FFC000"/>
              </a:solidFill>
            </a:endParaRPr>
          </a:p>
        </p:txBody>
      </p:sp>
    </p:spTree>
    <p:extLst>
      <p:ext uri="{BB962C8B-B14F-4D97-AF65-F5344CB8AC3E}">
        <p14:creationId xmlns:p14="http://schemas.microsoft.com/office/powerpoint/2010/main" val="39831143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2748" y="2205555"/>
            <a:ext cx="4543276" cy="895253"/>
          </a:xfrm>
        </p:spPr>
        <p:txBody>
          <a:bodyPr>
            <a:noAutofit/>
          </a:bodyPr>
          <a:lstStyle/>
          <a:p>
            <a:pPr marL="0" indent="0" algn="ctr">
              <a:buNone/>
            </a:pPr>
            <a:r>
              <a:rPr lang="en-MY" sz="4200" dirty="0">
                <a:solidFill>
                  <a:srgbClr val="FFC000"/>
                </a:solidFill>
              </a:rPr>
              <a:t>It doesn’t have to be like this. I know there’s a way out of this trap. </a:t>
            </a:r>
          </a:p>
        </p:txBody>
      </p:sp>
      <p:pic>
        <p:nvPicPr>
          <p:cNvPr id="4098" name="Picture 2" descr="Image result for tra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87868" y="1990846"/>
            <a:ext cx="4358552" cy="2905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53254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385084" y="2316479"/>
            <a:ext cx="9724875" cy="895253"/>
          </a:xfrm>
        </p:spPr>
        <p:txBody>
          <a:bodyPr>
            <a:noAutofit/>
          </a:bodyPr>
          <a:lstStyle/>
          <a:p>
            <a:pPr marL="0" indent="0" algn="ctr">
              <a:buNone/>
            </a:pPr>
            <a:r>
              <a:rPr lang="en-MY" sz="4400" dirty="0">
                <a:solidFill>
                  <a:srgbClr val="FFC000"/>
                </a:solidFill>
              </a:rPr>
              <a:t>So instead of having more, doing more… LESS is the actual truth that will free us from all the worries, stresses and anxieties.</a:t>
            </a:r>
          </a:p>
        </p:txBody>
      </p:sp>
    </p:spTree>
    <p:extLst>
      <p:ext uri="{BB962C8B-B14F-4D97-AF65-F5344CB8AC3E}">
        <p14:creationId xmlns:p14="http://schemas.microsoft.com/office/powerpoint/2010/main" val="7567869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14774" y="1083969"/>
            <a:ext cx="10462780" cy="3292702"/>
          </a:xfrm>
        </p:spPr>
        <p:txBody>
          <a:bodyPr>
            <a:noAutofit/>
          </a:bodyPr>
          <a:lstStyle/>
          <a:p>
            <a:pPr marL="0" indent="0" algn="ctr">
              <a:buNone/>
            </a:pPr>
            <a:r>
              <a:rPr lang="en-MY" sz="4400" dirty="0"/>
              <a:t>Are you constantly low on energy on a daily basis?</a:t>
            </a:r>
          </a:p>
          <a:p>
            <a:pPr marL="0" indent="0" algn="ctr">
              <a:buNone/>
            </a:pPr>
            <a:endParaRPr lang="en-MY" sz="4400" dirty="0"/>
          </a:p>
        </p:txBody>
      </p:sp>
      <p:pic>
        <p:nvPicPr>
          <p:cNvPr id="1026" name="Picture 2" descr="Image result for tir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5839" y="2637801"/>
            <a:ext cx="5200650" cy="2924176"/>
          </a:xfrm>
          <a:prstGeom prst="ellipse">
            <a:avLst/>
          </a:prstGeom>
          <a:ln w="285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70998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0324" y="2011679"/>
            <a:ext cx="9724875" cy="895253"/>
          </a:xfrm>
        </p:spPr>
        <p:txBody>
          <a:bodyPr>
            <a:noAutofit/>
          </a:bodyPr>
          <a:lstStyle/>
          <a:p>
            <a:pPr marL="0" indent="0" algn="ctr">
              <a:buNone/>
            </a:pPr>
            <a:r>
              <a:rPr lang="en-MY" sz="4200" dirty="0">
                <a:solidFill>
                  <a:srgbClr val="FFC000"/>
                </a:solidFill>
              </a:rPr>
              <a:t>It wasn’t until I discovered this life principle that’s centuries-old, and had been practiced by the world’s top achievers, successful people and the like… that I’m finally able to get out of this rut.</a:t>
            </a:r>
          </a:p>
        </p:txBody>
      </p:sp>
    </p:spTree>
    <p:extLst>
      <p:ext uri="{BB962C8B-B14F-4D97-AF65-F5344CB8AC3E}">
        <p14:creationId xmlns:p14="http://schemas.microsoft.com/office/powerpoint/2010/main" val="15199011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163383" y="1628557"/>
            <a:ext cx="9724875" cy="895253"/>
          </a:xfrm>
        </p:spPr>
        <p:txBody>
          <a:bodyPr>
            <a:noAutofit/>
          </a:bodyPr>
          <a:lstStyle/>
          <a:p>
            <a:pPr marL="0" indent="0" algn="ctr">
              <a:buNone/>
            </a:pPr>
            <a:r>
              <a:rPr lang="en-MY" sz="4400" dirty="0">
                <a:solidFill>
                  <a:srgbClr val="FFC000"/>
                </a:solidFill>
              </a:rPr>
              <a:t>The good news is, I’m about to share the secrets with you.</a:t>
            </a:r>
          </a:p>
          <a:p>
            <a:pPr marL="0" indent="0" algn="ctr">
              <a:buNone/>
            </a:pPr>
            <a:endParaRPr lang="en-MY" sz="4200" dirty="0">
              <a:solidFill>
                <a:srgbClr val="FFC000"/>
              </a:solidFill>
            </a:endParaRPr>
          </a:p>
        </p:txBody>
      </p:sp>
      <p:pic>
        <p:nvPicPr>
          <p:cNvPr id="6146" name="Picture 2" descr="Image result for secr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0188" y="3402957"/>
            <a:ext cx="5721657" cy="19561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12935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12973" y="2071290"/>
            <a:ext cx="10515600" cy="2045336"/>
          </a:xfrm>
        </p:spPr>
        <p:txBody>
          <a:bodyPr>
            <a:noAutofit/>
          </a:bodyPr>
          <a:lstStyle/>
          <a:p>
            <a:pPr marL="0" indent="0" algn="ctr">
              <a:buNone/>
            </a:pPr>
            <a:r>
              <a:rPr lang="en-MY" sz="4800" dirty="0">
                <a:solidFill>
                  <a:srgbClr val="FFC000"/>
                </a:solidFill>
              </a:rPr>
              <a:t> </a:t>
            </a:r>
          </a:p>
          <a:p>
            <a:pPr marL="0" indent="0" algn="ctr">
              <a:buNone/>
            </a:pPr>
            <a:r>
              <a:rPr lang="en-MY" sz="4800" dirty="0">
                <a:solidFill>
                  <a:srgbClr val="FFC000"/>
                </a:solidFill>
              </a:rPr>
              <a:t>Today, Is The Most Important Day Of Your Life...</a:t>
            </a:r>
          </a:p>
          <a:p>
            <a:pPr marL="0" indent="0" algn="ctr">
              <a:buNone/>
            </a:pPr>
            <a:endParaRPr lang="en-MY" sz="4800" dirty="0">
              <a:solidFill>
                <a:srgbClr val="FFC000"/>
              </a:solidFill>
            </a:endParaRPr>
          </a:p>
        </p:txBody>
      </p:sp>
    </p:spTree>
    <p:extLst>
      <p:ext uri="{BB962C8B-B14F-4D97-AF65-F5344CB8AC3E}">
        <p14:creationId xmlns:p14="http://schemas.microsoft.com/office/powerpoint/2010/main" val="27093942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09537" y="2374952"/>
            <a:ext cx="10515600" cy="2045336"/>
          </a:xfrm>
        </p:spPr>
        <p:txBody>
          <a:bodyPr>
            <a:noAutofit/>
          </a:bodyPr>
          <a:lstStyle/>
          <a:p>
            <a:pPr marL="0" indent="0" algn="ctr">
              <a:buNone/>
            </a:pPr>
            <a:r>
              <a:rPr lang="en-MY" sz="4400" dirty="0">
                <a:solidFill>
                  <a:srgbClr val="FFC000"/>
                </a:solidFill>
              </a:rPr>
              <a:t>You are going to discover how to achieve total freedom in every aspects of your life, be happier &amp; fulfilled.</a:t>
            </a:r>
          </a:p>
          <a:p>
            <a:pPr marL="0" indent="0" algn="ctr">
              <a:buNone/>
            </a:pPr>
            <a:endParaRPr lang="en-MY" sz="4400" dirty="0">
              <a:solidFill>
                <a:srgbClr val="FFC000"/>
              </a:solidFill>
            </a:endParaRPr>
          </a:p>
        </p:txBody>
      </p:sp>
    </p:spTree>
    <p:extLst>
      <p:ext uri="{BB962C8B-B14F-4D97-AF65-F5344CB8AC3E}">
        <p14:creationId xmlns:p14="http://schemas.microsoft.com/office/powerpoint/2010/main" val="30048213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56042" y="2482564"/>
            <a:ext cx="10515600" cy="2045336"/>
          </a:xfrm>
        </p:spPr>
        <p:txBody>
          <a:bodyPr>
            <a:noAutofit/>
          </a:bodyPr>
          <a:lstStyle/>
          <a:p>
            <a:pPr marL="0" indent="0" algn="ctr">
              <a:buNone/>
            </a:pPr>
            <a:r>
              <a:rPr lang="en-MY" sz="4200" dirty="0">
                <a:solidFill>
                  <a:srgbClr val="FFC000"/>
                </a:solidFill>
              </a:rPr>
              <a:t>What you are about to get are the strategies that I personally used &amp; learned from only the best experts to live a life of true freedom.</a:t>
            </a:r>
          </a:p>
        </p:txBody>
      </p:sp>
    </p:spTree>
    <p:extLst>
      <p:ext uri="{BB962C8B-B14F-4D97-AF65-F5344CB8AC3E}">
        <p14:creationId xmlns:p14="http://schemas.microsoft.com/office/powerpoint/2010/main" val="17635696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38462" y="2230327"/>
            <a:ext cx="10515600" cy="2045336"/>
          </a:xfrm>
        </p:spPr>
        <p:txBody>
          <a:bodyPr>
            <a:noAutofit/>
          </a:bodyPr>
          <a:lstStyle/>
          <a:p>
            <a:pPr marL="0" indent="0" algn="ctr">
              <a:buNone/>
            </a:pPr>
            <a:r>
              <a:rPr lang="en-MY" sz="4200" dirty="0">
                <a:solidFill>
                  <a:srgbClr val="FFC000"/>
                </a:solidFill>
              </a:rPr>
              <a:t>These strategies are the reason why I am able to achieve all my goals while being stress-free despite all the challenges of the frantic and fast pace life this modern world caused.</a:t>
            </a:r>
          </a:p>
        </p:txBody>
      </p:sp>
    </p:spTree>
    <p:extLst>
      <p:ext uri="{BB962C8B-B14F-4D97-AF65-F5344CB8AC3E}">
        <p14:creationId xmlns:p14="http://schemas.microsoft.com/office/powerpoint/2010/main" val="18814427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36596" y="2493451"/>
            <a:ext cx="10515600" cy="2045336"/>
          </a:xfrm>
        </p:spPr>
        <p:txBody>
          <a:bodyPr>
            <a:noAutofit/>
          </a:bodyPr>
          <a:lstStyle/>
          <a:p>
            <a:pPr marL="0" indent="0" algn="ctr">
              <a:buNone/>
            </a:pPr>
            <a:r>
              <a:rPr lang="en-MY" sz="4200" dirty="0">
                <a:solidFill>
                  <a:srgbClr val="FFC000"/>
                </a:solidFill>
              </a:rPr>
              <a:t>With this life philosophy, I can assure you that you too can achieve freedom, and truly live your life to your </a:t>
            </a:r>
            <a:r>
              <a:rPr lang="en-MY" sz="4200" b="1" i="1" dirty="0">
                <a:solidFill>
                  <a:schemeClr val="bg1"/>
                </a:solidFill>
              </a:rPr>
              <a:t>F</a:t>
            </a:r>
            <a:r>
              <a:rPr lang="en-MY" sz="4200" b="1" i="1" dirty="0" smtClean="0">
                <a:solidFill>
                  <a:schemeClr val="bg1"/>
                </a:solidFill>
              </a:rPr>
              <a:t>ull </a:t>
            </a:r>
            <a:r>
              <a:rPr lang="en-MY" sz="4200" b="1" i="1" dirty="0">
                <a:solidFill>
                  <a:schemeClr val="bg1"/>
                </a:solidFill>
              </a:rPr>
              <a:t>P</a:t>
            </a:r>
            <a:r>
              <a:rPr lang="en-MY" sz="4200" b="1" i="1" dirty="0" smtClean="0">
                <a:solidFill>
                  <a:schemeClr val="bg1"/>
                </a:solidFill>
              </a:rPr>
              <a:t>otential</a:t>
            </a:r>
            <a:endParaRPr lang="en-MY" sz="4200" dirty="0">
              <a:solidFill>
                <a:srgbClr val="FFC000"/>
              </a:solidFill>
            </a:endParaRPr>
          </a:p>
          <a:p>
            <a:pPr marL="0" indent="0" algn="ctr">
              <a:buNone/>
            </a:pPr>
            <a:endParaRPr lang="en-MY" sz="4200" dirty="0">
              <a:solidFill>
                <a:srgbClr val="FFC000"/>
              </a:solidFill>
            </a:endParaRPr>
          </a:p>
        </p:txBody>
      </p:sp>
    </p:spTree>
    <p:extLst>
      <p:ext uri="{BB962C8B-B14F-4D97-AF65-F5344CB8AC3E}">
        <p14:creationId xmlns:p14="http://schemas.microsoft.com/office/powerpoint/2010/main" val="4700605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93789" y="518160"/>
            <a:ext cx="10119558" cy="2045336"/>
          </a:xfrm>
        </p:spPr>
        <p:txBody>
          <a:bodyPr>
            <a:noAutofit/>
          </a:bodyPr>
          <a:lstStyle/>
          <a:p>
            <a:pPr marL="0" indent="0" algn="ctr">
              <a:buNone/>
            </a:pPr>
            <a:r>
              <a:rPr lang="en-MY" sz="4800" dirty="0">
                <a:solidFill>
                  <a:schemeClr val="bg1"/>
                </a:solidFill>
              </a:rPr>
              <a:t> </a:t>
            </a:r>
          </a:p>
          <a:p>
            <a:pPr marL="0" indent="0" algn="ctr">
              <a:buNone/>
            </a:pPr>
            <a:r>
              <a:rPr lang="en-MY" sz="4800" dirty="0">
                <a:solidFill>
                  <a:schemeClr val="bg1"/>
                </a:solidFill>
              </a:rPr>
              <a:t>Your </a:t>
            </a:r>
            <a:r>
              <a:rPr lang="en-MY" sz="4800" b="1" i="1" dirty="0" smtClean="0">
                <a:solidFill>
                  <a:srgbClr val="FFC000"/>
                </a:solidFill>
              </a:rPr>
              <a:t>Frustration</a:t>
            </a:r>
            <a:r>
              <a:rPr lang="en-MY" sz="4800" dirty="0" smtClean="0">
                <a:solidFill>
                  <a:schemeClr val="bg1"/>
                </a:solidFill>
              </a:rPr>
              <a:t> </a:t>
            </a:r>
            <a:r>
              <a:rPr lang="en-MY" sz="4800" dirty="0">
                <a:solidFill>
                  <a:schemeClr val="bg1"/>
                </a:solidFill>
              </a:rPr>
              <a:t>E</a:t>
            </a:r>
            <a:r>
              <a:rPr lang="en-MY" sz="4800" dirty="0" smtClean="0">
                <a:solidFill>
                  <a:schemeClr val="bg1"/>
                </a:solidFill>
              </a:rPr>
              <a:t>nds Here</a:t>
            </a:r>
            <a:endParaRPr lang="en-MY" sz="4800" dirty="0">
              <a:solidFill>
                <a:schemeClr val="bg1"/>
              </a:solidFill>
            </a:endParaRPr>
          </a:p>
          <a:p>
            <a:pPr marL="0" indent="0" algn="ctr">
              <a:buNone/>
            </a:pPr>
            <a:endParaRPr lang="en-MY" sz="4400" dirty="0">
              <a:solidFill>
                <a:schemeClr val="bg1"/>
              </a:solidFill>
            </a:endParaRPr>
          </a:p>
        </p:txBody>
      </p:sp>
      <p:pic>
        <p:nvPicPr>
          <p:cNvPr id="7170" name="Picture 2" descr="Image result for FRUSTR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95176" y="2299505"/>
            <a:ext cx="4916783" cy="3279494"/>
          </a:xfrm>
          <a:prstGeom prst="ellipse">
            <a:avLst/>
          </a:prstGeom>
          <a:ln w="285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74418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9509" y="1402080"/>
            <a:ext cx="10119558" cy="2045336"/>
          </a:xfrm>
        </p:spPr>
        <p:txBody>
          <a:bodyPr>
            <a:noAutofit/>
          </a:bodyPr>
          <a:lstStyle/>
          <a:p>
            <a:pPr marL="0" indent="0" algn="ctr">
              <a:buNone/>
            </a:pPr>
            <a:r>
              <a:rPr lang="en-MY" sz="4400" dirty="0">
                <a:solidFill>
                  <a:srgbClr val="FFC000"/>
                </a:solidFill>
              </a:rPr>
              <a:t> </a:t>
            </a:r>
          </a:p>
          <a:p>
            <a:pPr marL="0" indent="0" algn="ctr">
              <a:buNone/>
            </a:pPr>
            <a:r>
              <a:rPr lang="en-MY" sz="4400" dirty="0">
                <a:solidFill>
                  <a:schemeClr val="bg1"/>
                </a:solidFill>
              </a:rPr>
              <a:t>Introducing...</a:t>
            </a:r>
          </a:p>
          <a:p>
            <a:pPr marL="0" indent="0" algn="ctr">
              <a:buNone/>
            </a:pPr>
            <a:r>
              <a:rPr lang="en-MY" sz="4400" dirty="0">
                <a:solidFill>
                  <a:srgbClr val="FFC000"/>
                </a:solidFill>
              </a:rPr>
              <a:t> </a:t>
            </a:r>
          </a:p>
          <a:p>
            <a:pPr marL="0" indent="0" algn="ctr">
              <a:buNone/>
            </a:pPr>
            <a:r>
              <a:rPr lang="en-MY" sz="4400" b="1" dirty="0">
                <a:solidFill>
                  <a:srgbClr val="FFC000"/>
                </a:solidFill>
              </a:rPr>
              <a:t>Minimalist Living — Why Less Is Actually More</a:t>
            </a:r>
          </a:p>
          <a:p>
            <a:pPr marL="0" indent="0" algn="ctr">
              <a:buNone/>
            </a:pPr>
            <a:endParaRPr lang="en-MY" sz="4000" dirty="0">
              <a:solidFill>
                <a:srgbClr val="FFC000"/>
              </a:solidFill>
            </a:endParaRPr>
          </a:p>
        </p:txBody>
      </p:sp>
    </p:spTree>
    <p:extLst>
      <p:ext uri="{BB962C8B-B14F-4D97-AF65-F5344CB8AC3E}">
        <p14:creationId xmlns:p14="http://schemas.microsoft.com/office/powerpoint/2010/main" val="6011224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79105" y="1731765"/>
            <a:ext cx="10119558" cy="2045336"/>
          </a:xfrm>
        </p:spPr>
        <p:txBody>
          <a:bodyPr>
            <a:noAutofit/>
          </a:bodyPr>
          <a:lstStyle/>
          <a:p>
            <a:pPr marL="0" indent="0" algn="ctr">
              <a:buNone/>
            </a:pPr>
            <a:r>
              <a:rPr lang="en-MY" sz="3400" b="1" i="1" dirty="0" smtClean="0">
                <a:solidFill>
                  <a:schemeClr val="bg1"/>
                </a:solidFill>
              </a:rPr>
              <a:t>“Minimalist Living”</a:t>
            </a:r>
            <a:r>
              <a:rPr lang="en-MY" sz="3400" dirty="0" smtClean="0">
                <a:solidFill>
                  <a:srgbClr val="FFC000"/>
                </a:solidFill>
              </a:rPr>
              <a:t> </a:t>
            </a:r>
            <a:r>
              <a:rPr lang="en-MY" sz="3400" dirty="0">
                <a:solidFill>
                  <a:srgbClr val="FFC000"/>
                </a:solidFill>
              </a:rPr>
              <a:t>is the ultimate guide for people who seek peace from this fast-paced &amp; frantic life. Adopting a minimalist way of life could be the missing piece to help you create more freedom, improve your relationships, excel in your professional life, experience greater satisfaction, and happiness across all areas in life. But, how do you get started? This guide will show you how.</a:t>
            </a:r>
          </a:p>
          <a:p>
            <a:pPr marL="0" indent="0" algn="ctr">
              <a:buNone/>
            </a:pPr>
            <a:endParaRPr lang="en-MY" sz="3400" dirty="0">
              <a:solidFill>
                <a:srgbClr val="FFC000"/>
              </a:solidFill>
            </a:endParaRPr>
          </a:p>
        </p:txBody>
      </p:sp>
    </p:spTree>
    <p:extLst>
      <p:ext uri="{BB962C8B-B14F-4D97-AF65-F5344CB8AC3E}">
        <p14:creationId xmlns:p14="http://schemas.microsoft.com/office/powerpoint/2010/main" val="18655070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5702" y="2773842"/>
            <a:ext cx="10300869" cy="2525724"/>
          </a:xfrm>
        </p:spPr>
        <p:txBody>
          <a:bodyPr>
            <a:noAutofit/>
          </a:bodyPr>
          <a:lstStyle/>
          <a:p>
            <a:pPr marL="0" indent="0" algn="ctr">
              <a:buNone/>
            </a:pPr>
            <a:r>
              <a:rPr lang="en-MY" sz="4400" dirty="0"/>
              <a:t>Do you find yourself having a hard time making important decisions daily?</a:t>
            </a:r>
          </a:p>
        </p:txBody>
      </p:sp>
    </p:spTree>
    <p:extLst>
      <p:ext uri="{BB962C8B-B14F-4D97-AF65-F5344CB8AC3E}">
        <p14:creationId xmlns:p14="http://schemas.microsoft.com/office/powerpoint/2010/main" val="7981205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0882" y="1645920"/>
            <a:ext cx="10393878" cy="2045336"/>
          </a:xfrm>
        </p:spPr>
        <p:txBody>
          <a:bodyPr>
            <a:noAutofit/>
          </a:bodyPr>
          <a:lstStyle/>
          <a:p>
            <a:pPr marL="0" indent="0" algn="ctr">
              <a:buNone/>
            </a:pPr>
            <a:r>
              <a:rPr lang="en-MY" sz="3600" dirty="0">
                <a:solidFill>
                  <a:schemeClr val="bg1"/>
                </a:solidFill>
              </a:rPr>
              <a:t>In this life-changing blueprint, you will discover everything you need to know about "Minimalist Living": Understanding the principles behind minimalist living, reaping the main benefits of minimalism, how to </a:t>
            </a:r>
            <a:r>
              <a:rPr lang="en-MY" sz="3600" dirty="0" err="1">
                <a:solidFill>
                  <a:schemeClr val="bg1"/>
                </a:solidFill>
              </a:rPr>
              <a:t>declutter</a:t>
            </a:r>
            <a:r>
              <a:rPr lang="en-MY" sz="3600" dirty="0">
                <a:solidFill>
                  <a:schemeClr val="bg1"/>
                </a:solidFill>
              </a:rPr>
              <a:t> your life and environment, radically boosting overall productivity… and much more waiting to be uncovered inside!</a:t>
            </a:r>
          </a:p>
        </p:txBody>
      </p:sp>
    </p:spTree>
    <p:extLst>
      <p:ext uri="{BB962C8B-B14F-4D97-AF65-F5344CB8AC3E}">
        <p14:creationId xmlns:p14="http://schemas.microsoft.com/office/powerpoint/2010/main" val="17307914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9787" y="1748049"/>
            <a:ext cx="10393878" cy="2045336"/>
          </a:xfrm>
        </p:spPr>
        <p:txBody>
          <a:bodyPr>
            <a:noAutofit/>
          </a:bodyPr>
          <a:lstStyle/>
          <a:p>
            <a:pPr marL="0" indent="0" algn="ctr">
              <a:buNone/>
            </a:pPr>
            <a:r>
              <a:rPr lang="en-MY" sz="4000" dirty="0">
                <a:solidFill>
                  <a:schemeClr val="bg1"/>
                </a:solidFill>
              </a:rPr>
              <a:t> </a:t>
            </a:r>
          </a:p>
          <a:p>
            <a:pPr marL="0" indent="0" algn="ctr">
              <a:buNone/>
            </a:pPr>
            <a:r>
              <a:rPr lang="en-MY" sz="4000" dirty="0">
                <a:solidFill>
                  <a:schemeClr val="bg1"/>
                </a:solidFill>
              </a:rPr>
              <a:t>If you want to free yourself from the stresses of the modern world and live a stress-free existence... then this is the solution that you have been searching for.</a:t>
            </a:r>
          </a:p>
        </p:txBody>
      </p:sp>
    </p:spTree>
    <p:extLst>
      <p:ext uri="{BB962C8B-B14F-4D97-AF65-F5344CB8AC3E}">
        <p14:creationId xmlns:p14="http://schemas.microsoft.com/office/powerpoint/2010/main" val="14459220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77042" y="2164080"/>
            <a:ext cx="10515600" cy="3185160"/>
          </a:xfrm>
        </p:spPr>
        <p:txBody>
          <a:bodyPr>
            <a:noAutofit/>
          </a:bodyPr>
          <a:lstStyle/>
          <a:p>
            <a:pPr marL="0" indent="0" algn="ctr">
              <a:buNone/>
            </a:pPr>
            <a:r>
              <a:rPr lang="en-MY" sz="4400" dirty="0">
                <a:solidFill>
                  <a:schemeClr val="bg1"/>
                </a:solidFill>
              </a:rPr>
              <a:t> </a:t>
            </a:r>
          </a:p>
          <a:p>
            <a:pPr marL="0" indent="0" algn="ctr">
              <a:buNone/>
            </a:pPr>
            <a:r>
              <a:rPr lang="en-MY" sz="4400" dirty="0">
                <a:solidFill>
                  <a:schemeClr val="bg1"/>
                </a:solidFill>
              </a:rPr>
              <a:t>Here A</a:t>
            </a:r>
            <a:r>
              <a:rPr lang="en-MY" sz="4400" dirty="0" smtClean="0">
                <a:solidFill>
                  <a:schemeClr val="bg1"/>
                </a:solidFill>
              </a:rPr>
              <a:t>re </a:t>
            </a:r>
            <a:r>
              <a:rPr lang="en-MY" sz="4400" dirty="0">
                <a:solidFill>
                  <a:schemeClr val="bg1"/>
                </a:solidFill>
              </a:rPr>
              <a:t>T</a:t>
            </a:r>
            <a:r>
              <a:rPr lang="en-MY" sz="4400" dirty="0" smtClean="0">
                <a:solidFill>
                  <a:schemeClr val="bg1"/>
                </a:solidFill>
              </a:rPr>
              <a:t>he </a:t>
            </a:r>
            <a:r>
              <a:rPr lang="en-MY" sz="4400" dirty="0">
                <a:solidFill>
                  <a:schemeClr val="bg1"/>
                </a:solidFill>
              </a:rPr>
              <a:t>T</a:t>
            </a:r>
            <a:r>
              <a:rPr lang="en-MY" sz="4400" dirty="0" smtClean="0">
                <a:solidFill>
                  <a:schemeClr val="bg1"/>
                </a:solidFill>
              </a:rPr>
              <a:t>hings </a:t>
            </a:r>
            <a:r>
              <a:rPr lang="en-MY" sz="4400" dirty="0">
                <a:solidFill>
                  <a:schemeClr val="bg1"/>
                </a:solidFill>
              </a:rPr>
              <a:t>Y</a:t>
            </a:r>
            <a:r>
              <a:rPr lang="en-MY" sz="4400" dirty="0" smtClean="0">
                <a:solidFill>
                  <a:schemeClr val="bg1"/>
                </a:solidFill>
              </a:rPr>
              <a:t>ou </a:t>
            </a:r>
            <a:r>
              <a:rPr lang="en-MY" sz="4400" dirty="0">
                <a:solidFill>
                  <a:schemeClr val="bg1"/>
                </a:solidFill>
              </a:rPr>
              <a:t>W</a:t>
            </a:r>
            <a:r>
              <a:rPr lang="en-MY" sz="4400" dirty="0" smtClean="0">
                <a:solidFill>
                  <a:schemeClr val="bg1"/>
                </a:solidFill>
              </a:rPr>
              <a:t>ill </a:t>
            </a:r>
            <a:r>
              <a:rPr lang="en-MY" sz="4400" dirty="0">
                <a:solidFill>
                  <a:schemeClr val="bg1"/>
                </a:solidFill>
              </a:rPr>
              <a:t>D</a:t>
            </a:r>
            <a:r>
              <a:rPr lang="en-MY" sz="4400" dirty="0" smtClean="0">
                <a:solidFill>
                  <a:schemeClr val="bg1"/>
                </a:solidFill>
              </a:rPr>
              <a:t>iscover </a:t>
            </a:r>
            <a:r>
              <a:rPr lang="en-MY" sz="4400" dirty="0">
                <a:solidFill>
                  <a:schemeClr val="bg1"/>
                </a:solidFill>
              </a:rPr>
              <a:t>I</a:t>
            </a:r>
            <a:r>
              <a:rPr lang="en-MY" sz="4400" dirty="0" smtClean="0">
                <a:solidFill>
                  <a:schemeClr val="bg1"/>
                </a:solidFill>
              </a:rPr>
              <a:t>n </a:t>
            </a:r>
            <a:r>
              <a:rPr lang="en-MY" sz="4400" dirty="0">
                <a:solidFill>
                  <a:schemeClr val="bg1"/>
                </a:solidFill>
              </a:rPr>
              <a:t>T</a:t>
            </a:r>
            <a:r>
              <a:rPr lang="en-MY" sz="4400" dirty="0" smtClean="0">
                <a:solidFill>
                  <a:schemeClr val="bg1"/>
                </a:solidFill>
              </a:rPr>
              <a:t>his Transformational Program:</a:t>
            </a:r>
            <a:endParaRPr lang="en-MY" sz="4400" dirty="0">
              <a:solidFill>
                <a:schemeClr val="bg1"/>
              </a:solidFill>
            </a:endParaRPr>
          </a:p>
        </p:txBody>
      </p:sp>
    </p:spTree>
    <p:extLst>
      <p:ext uri="{BB962C8B-B14F-4D97-AF65-F5344CB8AC3E}">
        <p14:creationId xmlns:p14="http://schemas.microsoft.com/office/powerpoint/2010/main" val="40440627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77042" y="1036320"/>
            <a:ext cx="10515600" cy="4602480"/>
          </a:xfrm>
        </p:spPr>
        <p:txBody>
          <a:bodyPr>
            <a:noAutofit/>
          </a:bodyPr>
          <a:lstStyle/>
          <a:p>
            <a:pPr lvl="0"/>
            <a:r>
              <a:rPr lang="en-MY" sz="3200" dirty="0">
                <a:solidFill>
                  <a:schemeClr val="bg1"/>
                </a:solidFill>
              </a:rPr>
              <a:t>Why “more equates to happiness” </a:t>
            </a:r>
            <a:r>
              <a:rPr lang="en-MY" sz="3200" dirty="0" err="1">
                <a:solidFill>
                  <a:schemeClr val="bg1"/>
                </a:solidFill>
              </a:rPr>
              <a:t>mindset</a:t>
            </a:r>
            <a:r>
              <a:rPr lang="en-MY" sz="3200" dirty="0">
                <a:solidFill>
                  <a:schemeClr val="bg1"/>
                </a:solidFill>
              </a:rPr>
              <a:t> is dead wrong</a:t>
            </a:r>
            <a:r>
              <a:rPr lang="en-MY" sz="3200" dirty="0" smtClean="0">
                <a:solidFill>
                  <a:schemeClr val="bg1"/>
                </a:solidFill>
              </a:rPr>
              <a:t>.</a:t>
            </a:r>
          </a:p>
          <a:p>
            <a:pPr marL="0" lvl="0" indent="0">
              <a:buNone/>
            </a:pPr>
            <a:endParaRPr lang="en-MY" sz="3200" dirty="0">
              <a:solidFill>
                <a:schemeClr val="bg1"/>
              </a:solidFill>
            </a:endParaRPr>
          </a:p>
          <a:p>
            <a:pPr lvl="0"/>
            <a:r>
              <a:rPr lang="en-MY" sz="3200" dirty="0">
                <a:solidFill>
                  <a:schemeClr val="bg1"/>
                </a:solidFill>
              </a:rPr>
              <a:t>The common misunderstanding about being a </a:t>
            </a:r>
            <a:r>
              <a:rPr lang="en-MY" sz="3200" dirty="0" smtClean="0">
                <a:solidFill>
                  <a:schemeClr val="bg1"/>
                </a:solidFill>
              </a:rPr>
              <a:t>minimalist that </a:t>
            </a:r>
            <a:r>
              <a:rPr lang="en-MY" sz="3200" dirty="0">
                <a:solidFill>
                  <a:schemeClr val="bg1"/>
                </a:solidFill>
              </a:rPr>
              <a:t>probably stops you from adopting this lifestyle</a:t>
            </a:r>
            <a:r>
              <a:rPr lang="en-MY" sz="3200" dirty="0" smtClean="0">
                <a:solidFill>
                  <a:schemeClr val="bg1"/>
                </a:solidFill>
              </a:rPr>
              <a:t>.</a:t>
            </a:r>
          </a:p>
          <a:p>
            <a:pPr marL="0" lvl="0" indent="0">
              <a:buNone/>
            </a:pPr>
            <a:endParaRPr lang="en-MY" sz="3200" dirty="0">
              <a:solidFill>
                <a:schemeClr val="bg1"/>
              </a:solidFill>
            </a:endParaRPr>
          </a:p>
          <a:p>
            <a:pPr lvl="0"/>
            <a:r>
              <a:rPr lang="en-MY" sz="3200" dirty="0">
                <a:solidFill>
                  <a:schemeClr val="bg1"/>
                </a:solidFill>
              </a:rPr>
              <a:t>How minimalist living can relieve yourself from worry, fear, guilt, &amp; depression</a:t>
            </a:r>
            <a:r>
              <a:rPr lang="en-MY" sz="3200" dirty="0" smtClean="0">
                <a:solidFill>
                  <a:schemeClr val="bg1"/>
                </a:solidFill>
              </a:rPr>
              <a:t>.</a:t>
            </a:r>
          </a:p>
          <a:p>
            <a:pPr marL="0" lvl="0" indent="0">
              <a:buNone/>
            </a:pPr>
            <a:endParaRPr lang="en-MY" sz="3200" dirty="0">
              <a:solidFill>
                <a:schemeClr val="bg1"/>
              </a:solidFill>
            </a:endParaRPr>
          </a:p>
          <a:p>
            <a:pPr lvl="0"/>
            <a:r>
              <a:rPr lang="en-MY" sz="3200" dirty="0">
                <a:solidFill>
                  <a:schemeClr val="bg1"/>
                </a:solidFill>
              </a:rPr>
              <a:t>14 known benefits of being a minimalist.</a:t>
            </a:r>
          </a:p>
          <a:p>
            <a:pPr lvl="0"/>
            <a:endParaRPr lang="en-MY" sz="3000" dirty="0">
              <a:solidFill>
                <a:schemeClr val="bg1"/>
              </a:solidFill>
            </a:endParaRPr>
          </a:p>
        </p:txBody>
      </p:sp>
    </p:spTree>
    <p:extLst>
      <p:ext uri="{BB962C8B-B14F-4D97-AF65-F5344CB8AC3E}">
        <p14:creationId xmlns:p14="http://schemas.microsoft.com/office/powerpoint/2010/main" val="16206250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63967" y="425326"/>
            <a:ext cx="10515600" cy="3693989"/>
          </a:xfrm>
        </p:spPr>
        <p:txBody>
          <a:bodyPr>
            <a:noAutofit/>
          </a:bodyPr>
          <a:lstStyle/>
          <a:p>
            <a:pPr marL="0" indent="0">
              <a:buNone/>
            </a:pPr>
            <a:endParaRPr lang="en-MY" sz="3200" dirty="0">
              <a:solidFill>
                <a:schemeClr val="bg1"/>
              </a:solidFill>
            </a:endParaRPr>
          </a:p>
          <a:p>
            <a:pPr lvl="0"/>
            <a:r>
              <a:rPr lang="en-MY" sz="3200" dirty="0">
                <a:solidFill>
                  <a:schemeClr val="bg1"/>
                </a:solidFill>
              </a:rPr>
              <a:t>How you can shield yourself from any mental health issues with minimalist principles</a:t>
            </a:r>
            <a:r>
              <a:rPr lang="en-MY" sz="3200" dirty="0" smtClean="0">
                <a:solidFill>
                  <a:schemeClr val="bg1"/>
                </a:solidFill>
              </a:rPr>
              <a:t>.</a:t>
            </a:r>
          </a:p>
          <a:p>
            <a:pPr marL="0" lvl="0" indent="0">
              <a:buNone/>
            </a:pPr>
            <a:endParaRPr lang="en-MY" sz="3200" dirty="0">
              <a:solidFill>
                <a:schemeClr val="bg1"/>
              </a:solidFill>
            </a:endParaRPr>
          </a:p>
          <a:p>
            <a:pPr lvl="0"/>
            <a:r>
              <a:rPr lang="en-MY" sz="3200" dirty="0">
                <a:solidFill>
                  <a:schemeClr val="bg1"/>
                </a:solidFill>
              </a:rPr>
              <a:t>Why being a minimalist will help you understand yourself better</a:t>
            </a:r>
            <a:r>
              <a:rPr lang="en-MY" sz="3200" dirty="0" smtClean="0">
                <a:solidFill>
                  <a:schemeClr val="bg1"/>
                </a:solidFill>
              </a:rPr>
              <a:t>.</a:t>
            </a:r>
          </a:p>
          <a:p>
            <a:pPr marL="0" lvl="0" indent="0">
              <a:buNone/>
            </a:pPr>
            <a:endParaRPr lang="en-MY" sz="3200" dirty="0">
              <a:solidFill>
                <a:schemeClr val="bg1"/>
              </a:solidFill>
            </a:endParaRPr>
          </a:p>
          <a:p>
            <a:pPr lvl="0"/>
            <a:r>
              <a:rPr lang="en-MY" sz="3200" dirty="0">
                <a:solidFill>
                  <a:schemeClr val="bg1"/>
                </a:solidFill>
              </a:rPr>
              <a:t>6 simple steps to get started on a minimalist lifestyle today</a:t>
            </a:r>
            <a:r>
              <a:rPr lang="en-MY" sz="3200" dirty="0" smtClean="0">
                <a:solidFill>
                  <a:schemeClr val="bg1"/>
                </a:solidFill>
              </a:rPr>
              <a:t>.</a:t>
            </a:r>
          </a:p>
          <a:p>
            <a:pPr marL="0" lvl="0" indent="0">
              <a:buNone/>
            </a:pPr>
            <a:endParaRPr lang="en-MY" sz="3200" dirty="0">
              <a:solidFill>
                <a:schemeClr val="bg1"/>
              </a:solidFill>
            </a:endParaRPr>
          </a:p>
          <a:p>
            <a:pPr lvl="0"/>
            <a:r>
              <a:rPr lang="en-MY" sz="3200" dirty="0">
                <a:solidFill>
                  <a:schemeClr val="bg1"/>
                </a:solidFill>
              </a:rPr>
              <a:t>How to excel at work by de-cluttering your physical &amp; mental workspace.</a:t>
            </a:r>
          </a:p>
          <a:p>
            <a:pPr lvl="0"/>
            <a:endParaRPr lang="en-MY" sz="3000" dirty="0" smtClean="0">
              <a:solidFill>
                <a:schemeClr val="bg1"/>
              </a:solidFill>
            </a:endParaRPr>
          </a:p>
        </p:txBody>
      </p:sp>
    </p:spTree>
    <p:extLst>
      <p:ext uri="{BB962C8B-B14F-4D97-AF65-F5344CB8AC3E}">
        <p14:creationId xmlns:p14="http://schemas.microsoft.com/office/powerpoint/2010/main" val="33731801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08974" y="1455679"/>
            <a:ext cx="10515600" cy="3693989"/>
          </a:xfrm>
        </p:spPr>
        <p:txBody>
          <a:bodyPr>
            <a:noAutofit/>
          </a:bodyPr>
          <a:lstStyle/>
          <a:p>
            <a:pPr lvl="0"/>
            <a:r>
              <a:rPr lang="en-MY" sz="3200" dirty="0">
                <a:solidFill>
                  <a:schemeClr val="bg1"/>
                </a:solidFill>
              </a:rPr>
              <a:t>How to protect yourself from the stresses at work</a:t>
            </a:r>
            <a:r>
              <a:rPr lang="en-MY" sz="3200" dirty="0" smtClean="0">
                <a:solidFill>
                  <a:schemeClr val="bg1"/>
                </a:solidFill>
              </a:rPr>
              <a:t>.</a:t>
            </a:r>
          </a:p>
          <a:p>
            <a:pPr marL="0" lvl="0" indent="0">
              <a:buNone/>
            </a:pPr>
            <a:endParaRPr lang="en-MY" sz="3200" dirty="0">
              <a:solidFill>
                <a:schemeClr val="bg1"/>
              </a:solidFill>
            </a:endParaRPr>
          </a:p>
          <a:p>
            <a:pPr lvl="0"/>
            <a:r>
              <a:rPr lang="en-MY" sz="3200" dirty="0">
                <a:solidFill>
                  <a:schemeClr val="bg1"/>
                </a:solidFill>
              </a:rPr>
              <a:t>How to </a:t>
            </a:r>
            <a:r>
              <a:rPr lang="en-MY" sz="3200" dirty="0" err="1">
                <a:solidFill>
                  <a:schemeClr val="bg1"/>
                </a:solidFill>
              </a:rPr>
              <a:t>declutter</a:t>
            </a:r>
            <a:r>
              <a:rPr lang="en-MY" sz="3200" dirty="0">
                <a:solidFill>
                  <a:schemeClr val="bg1"/>
                </a:solidFill>
              </a:rPr>
              <a:t> your personal life can lead to improved productivity, health and happiness</a:t>
            </a:r>
            <a:r>
              <a:rPr lang="en-MY" sz="3200" dirty="0" smtClean="0">
                <a:solidFill>
                  <a:schemeClr val="bg1"/>
                </a:solidFill>
              </a:rPr>
              <a:t>.</a:t>
            </a:r>
          </a:p>
          <a:p>
            <a:pPr marL="0" lvl="0" indent="0">
              <a:buNone/>
            </a:pPr>
            <a:endParaRPr lang="en-MY" sz="3200" dirty="0">
              <a:solidFill>
                <a:schemeClr val="bg1"/>
              </a:solidFill>
            </a:endParaRPr>
          </a:p>
          <a:p>
            <a:pPr lvl="0"/>
            <a:r>
              <a:rPr lang="en-MY" sz="3200" dirty="0">
                <a:solidFill>
                  <a:schemeClr val="bg1"/>
                </a:solidFill>
              </a:rPr>
              <a:t>How to avoid debts &amp; financial disaster with a </a:t>
            </a:r>
            <a:r>
              <a:rPr lang="en-MY" sz="3200" dirty="0" smtClean="0">
                <a:solidFill>
                  <a:schemeClr val="bg1"/>
                </a:solidFill>
              </a:rPr>
              <a:t>simple </a:t>
            </a:r>
            <a:r>
              <a:rPr lang="en-MY" sz="3200" dirty="0">
                <a:solidFill>
                  <a:schemeClr val="bg1"/>
                </a:solidFill>
              </a:rPr>
              <a:t>minimalistic financial strategy.</a:t>
            </a:r>
          </a:p>
          <a:p>
            <a:pPr marL="0" indent="0">
              <a:buNone/>
            </a:pPr>
            <a:endParaRPr lang="en-MY" sz="3000" dirty="0">
              <a:solidFill>
                <a:schemeClr val="bg1"/>
              </a:solidFill>
            </a:endParaRPr>
          </a:p>
        </p:txBody>
      </p:sp>
    </p:spTree>
    <p:extLst>
      <p:ext uri="{BB962C8B-B14F-4D97-AF65-F5344CB8AC3E}">
        <p14:creationId xmlns:p14="http://schemas.microsoft.com/office/powerpoint/2010/main" val="7975489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39602" y="1642832"/>
            <a:ext cx="10515600" cy="3693989"/>
          </a:xfrm>
        </p:spPr>
        <p:txBody>
          <a:bodyPr>
            <a:noAutofit/>
          </a:bodyPr>
          <a:lstStyle/>
          <a:p>
            <a:pPr lvl="0"/>
            <a:r>
              <a:rPr lang="en-MY" sz="3200" dirty="0">
                <a:solidFill>
                  <a:schemeClr val="bg1"/>
                </a:solidFill>
              </a:rPr>
              <a:t>How to find the right balance to your minimalist lifestyle for its long-term </a:t>
            </a:r>
            <a:r>
              <a:rPr lang="en-MY" sz="3200" dirty="0" smtClean="0">
                <a:solidFill>
                  <a:schemeClr val="bg1"/>
                </a:solidFill>
              </a:rPr>
              <a:t>success.</a:t>
            </a:r>
          </a:p>
          <a:p>
            <a:pPr marL="0" lvl="0" indent="0">
              <a:buNone/>
            </a:pPr>
            <a:endParaRPr lang="en-MY" sz="3200" dirty="0">
              <a:solidFill>
                <a:schemeClr val="bg1"/>
              </a:solidFill>
            </a:endParaRPr>
          </a:p>
          <a:p>
            <a:pPr lvl="0"/>
            <a:r>
              <a:rPr lang="en-MY" sz="3200" dirty="0">
                <a:solidFill>
                  <a:schemeClr val="bg1"/>
                </a:solidFill>
              </a:rPr>
              <a:t>How to solve the common challenges faced by minimalists.</a:t>
            </a:r>
          </a:p>
          <a:p>
            <a:pPr marL="0" indent="0">
              <a:buNone/>
            </a:pPr>
            <a:endParaRPr lang="en-MY" sz="3200" dirty="0">
              <a:solidFill>
                <a:schemeClr val="bg1"/>
              </a:solidFill>
            </a:endParaRPr>
          </a:p>
          <a:p>
            <a:r>
              <a:rPr lang="en-MY" sz="3200" dirty="0">
                <a:solidFill>
                  <a:schemeClr val="bg1"/>
                </a:solidFill>
              </a:rPr>
              <a:t>... And so much more waiting to be uncovered inside!</a:t>
            </a:r>
          </a:p>
          <a:p>
            <a:pPr marL="0" lvl="0" indent="0">
              <a:buNone/>
            </a:pPr>
            <a:endParaRPr lang="en-MY" sz="3000" dirty="0">
              <a:solidFill>
                <a:schemeClr val="bg1"/>
              </a:solidFill>
            </a:endParaRPr>
          </a:p>
        </p:txBody>
      </p:sp>
    </p:spTree>
    <p:extLst>
      <p:ext uri="{BB962C8B-B14F-4D97-AF65-F5344CB8AC3E}">
        <p14:creationId xmlns:p14="http://schemas.microsoft.com/office/powerpoint/2010/main" val="8021988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0545" y="2836983"/>
            <a:ext cx="10414782" cy="3139441"/>
          </a:xfrm>
        </p:spPr>
        <p:txBody>
          <a:bodyPr>
            <a:noAutofit/>
          </a:bodyPr>
          <a:lstStyle/>
          <a:p>
            <a:pPr marL="0" indent="0" algn="ctr">
              <a:buNone/>
            </a:pPr>
            <a:r>
              <a:rPr lang="en-MY" sz="4800" b="1" dirty="0"/>
              <a:t>This </a:t>
            </a:r>
            <a:r>
              <a:rPr lang="en-MY" sz="4800" b="1" dirty="0" smtClean="0"/>
              <a:t>Is </a:t>
            </a:r>
            <a:r>
              <a:rPr lang="en-MY" sz="4800" b="1" dirty="0"/>
              <a:t>T</a:t>
            </a:r>
            <a:r>
              <a:rPr lang="en-MY" sz="4800" b="1" dirty="0" smtClean="0"/>
              <a:t>he </a:t>
            </a:r>
            <a:r>
              <a:rPr lang="en-MY" sz="4800" b="1" dirty="0"/>
              <a:t>G</a:t>
            </a:r>
            <a:r>
              <a:rPr lang="en-MY" sz="4800" b="1" dirty="0" smtClean="0"/>
              <a:t>olden </a:t>
            </a:r>
            <a:r>
              <a:rPr lang="en-MY" sz="4800" b="1" dirty="0"/>
              <a:t>K</a:t>
            </a:r>
            <a:r>
              <a:rPr lang="en-MY" sz="4800" b="1" dirty="0" smtClean="0"/>
              <a:t>ey </a:t>
            </a:r>
            <a:r>
              <a:rPr lang="en-MY" sz="4800" b="1" dirty="0"/>
              <a:t>F</a:t>
            </a:r>
            <a:r>
              <a:rPr lang="en-MY" sz="4800" b="1" dirty="0" smtClean="0"/>
              <a:t>or </a:t>
            </a:r>
            <a:r>
              <a:rPr lang="en-MY" sz="4800" b="1" dirty="0"/>
              <a:t>T</a:t>
            </a:r>
            <a:r>
              <a:rPr lang="en-MY" sz="4800" b="1" dirty="0" smtClean="0"/>
              <a:t>hose </a:t>
            </a:r>
            <a:r>
              <a:rPr lang="en-MY" sz="4800" b="1" dirty="0"/>
              <a:t>W</a:t>
            </a:r>
            <a:r>
              <a:rPr lang="en-MY" sz="4800" b="1" dirty="0" smtClean="0"/>
              <a:t>ho </a:t>
            </a:r>
            <a:r>
              <a:rPr lang="en-MY" sz="4800" b="1" dirty="0"/>
              <a:t>W</a:t>
            </a:r>
            <a:r>
              <a:rPr lang="en-MY" sz="4800" b="1" dirty="0" smtClean="0"/>
              <a:t>ant </a:t>
            </a:r>
            <a:r>
              <a:rPr lang="en-MY" sz="4800" b="1" dirty="0"/>
              <a:t>T</a:t>
            </a:r>
            <a:r>
              <a:rPr lang="en-MY" sz="4800" b="1" dirty="0" smtClean="0"/>
              <a:t>o</a:t>
            </a:r>
            <a:r>
              <a:rPr lang="en-MY" sz="4800" b="1" dirty="0"/>
              <a:t>:</a:t>
            </a:r>
          </a:p>
        </p:txBody>
      </p:sp>
    </p:spTree>
    <p:extLst>
      <p:ext uri="{BB962C8B-B14F-4D97-AF65-F5344CB8AC3E}">
        <p14:creationId xmlns:p14="http://schemas.microsoft.com/office/powerpoint/2010/main" val="42744154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7868" y="1158240"/>
            <a:ext cx="10515600" cy="5074920"/>
          </a:xfrm>
        </p:spPr>
        <p:txBody>
          <a:bodyPr>
            <a:noAutofit/>
          </a:bodyPr>
          <a:lstStyle/>
          <a:p>
            <a:r>
              <a:rPr lang="en-MY" sz="3600" dirty="0" smtClean="0"/>
              <a:t>Enjoy </a:t>
            </a:r>
            <a:r>
              <a:rPr lang="en-MY" sz="3600" dirty="0"/>
              <a:t>living life with </a:t>
            </a:r>
            <a:r>
              <a:rPr lang="en-MY" sz="3600" dirty="0" smtClean="0"/>
              <a:t>less</a:t>
            </a:r>
          </a:p>
          <a:p>
            <a:pPr marL="0" indent="0">
              <a:buNone/>
            </a:pPr>
            <a:endParaRPr lang="en-MY" sz="3600" dirty="0"/>
          </a:p>
          <a:p>
            <a:r>
              <a:rPr lang="en-MY" sz="3600" dirty="0" smtClean="0"/>
              <a:t>Create </a:t>
            </a:r>
            <a:r>
              <a:rPr lang="en-MY" sz="3600" dirty="0"/>
              <a:t>more time on things that truly </a:t>
            </a:r>
            <a:r>
              <a:rPr lang="en-MY" sz="3600" dirty="0" smtClean="0"/>
              <a:t>matter</a:t>
            </a:r>
          </a:p>
          <a:p>
            <a:pPr marL="0" indent="0">
              <a:buNone/>
            </a:pPr>
            <a:endParaRPr lang="en-MY" sz="3600" dirty="0"/>
          </a:p>
          <a:p>
            <a:r>
              <a:rPr lang="en-MY" sz="3600" dirty="0" smtClean="0"/>
              <a:t>Have </a:t>
            </a:r>
            <a:r>
              <a:rPr lang="en-MY" sz="3600" dirty="0"/>
              <a:t>more mental clarity to manage their </a:t>
            </a:r>
            <a:r>
              <a:rPr lang="en-MY" sz="3600" dirty="0" smtClean="0"/>
              <a:t>life effectively</a:t>
            </a:r>
          </a:p>
          <a:p>
            <a:pPr marL="0" indent="0">
              <a:buNone/>
            </a:pPr>
            <a:endParaRPr lang="en-MY" sz="3600" dirty="0"/>
          </a:p>
          <a:p>
            <a:r>
              <a:rPr lang="en-MY" sz="3600" dirty="0" smtClean="0"/>
              <a:t>Achieve </a:t>
            </a:r>
            <a:r>
              <a:rPr lang="en-MY" sz="3600" dirty="0"/>
              <a:t>more freedom in life</a:t>
            </a:r>
          </a:p>
          <a:p>
            <a:pPr marL="0" lvl="0" indent="0" algn="ctr">
              <a:buNone/>
            </a:pPr>
            <a:endParaRPr lang="en-MY" sz="3400" dirty="0"/>
          </a:p>
        </p:txBody>
      </p:sp>
    </p:spTree>
    <p:extLst>
      <p:ext uri="{BB962C8B-B14F-4D97-AF65-F5344CB8AC3E}">
        <p14:creationId xmlns:p14="http://schemas.microsoft.com/office/powerpoint/2010/main" val="14397299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8348" y="1767840"/>
            <a:ext cx="10515600" cy="4815840"/>
          </a:xfrm>
        </p:spPr>
        <p:txBody>
          <a:bodyPr>
            <a:noAutofit/>
          </a:bodyPr>
          <a:lstStyle/>
          <a:p>
            <a:r>
              <a:rPr lang="en-MY" sz="3600" dirty="0" smtClean="0"/>
              <a:t>Live </a:t>
            </a:r>
            <a:r>
              <a:rPr lang="en-MY" sz="3600" dirty="0"/>
              <a:t>a happier &amp; extraordinary </a:t>
            </a:r>
            <a:r>
              <a:rPr lang="en-MY" sz="3600" dirty="0" smtClean="0"/>
              <a:t>life</a:t>
            </a:r>
          </a:p>
          <a:p>
            <a:pPr marL="0" indent="0">
              <a:buNone/>
            </a:pPr>
            <a:endParaRPr lang="en-MY" sz="3600" dirty="0"/>
          </a:p>
          <a:p>
            <a:r>
              <a:rPr lang="en-MY" sz="3600" dirty="0" smtClean="0"/>
              <a:t>Get </a:t>
            </a:r>
            <a:r>
              <a:rPr lang="en-MY" sz="3600" dirty="0"/>
              <a:t>rid of stresses, worry, anxiety, &amp; </a:t>
            </a:r>
            <a:r>
              <a:rPr lang="en-MY" sz="3600" dirty="0" smtClean="0"/>
              <a:t>depression</a:t>
            </a:r>
          </a:p>
          <a:p>
            <a:pPr marL="0" indent="0">
              <a:buNone/>
            </a:pPr>
            <a:endParaRPr lang="en-MY" sz="3600" dirty="0"/>
          </a:p>
          <a:p>
            <a:r>
              <a:rPr lang="en-MY" sz="3600" dirty="0" smtClean="0"/>
              <a:t>Live </a:t>
            </a:r>
            <a:r>
              <a:rPr lang="en-MY" sz="3600" dirty="0"/>
              <a:t>with a clear purpose &amp; experience lifelong </a:t>
            </a:r>
            <a:r>
              <a:rPr lang="en-MY" sz="3600" dirty="0" err="1"/>
              <a:t>fulfillment</a:t>
            </a:r>
            <a:endParaRPr lang="en-MY" sz="3600" dirty="0"/>
          </a:p>
          <a:p>
            <a:pPr marL="0" lvl="0" indent="0" algn="ctr">
              <a:buNone/>
            </a:pPr>
            <a:endParaRPr lang="en-MY" sz="3600" dirty="0"/>
          </a:p>
        </p:txBody>
      </p:sp>
    </p:spTree>
    <p:extLst>
      <p:ext uri="{BB962C8B-B14F-4D97-AF65-F5344CB8AC3E}">
        <p14:creationId xmlns:p14="http://schemas.microsoft.com/office/powerpoint/2010/main" val="18514109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2334" y="2435892"/>
            <a:ext cx="10515600" cy="3672840"/>
          </a:xfrm>
        </p:spPr>
        <p:txBody>
          <a:bodyPr>
            <a:normAutofit/>
          </a:bodyPr>
          <a:lstStyle/>
          <a:p>
            <a:pPr marL="0" indent="0" algn="ctr">
              <a:buNone/>
            </a:pPr>
            <a:r>
              <a:rPr lang="en-MY" sz="4400" dirty="0"/>
              <a:t>Do you find yourself procrastinate too often, stressed out with the piles of never-ending workload?</a:t>
            </a:r>
          </a:p>
        </p:txBody>
      </p:sp>
    </p:spTree>
    <p:extLst>
      <p:ext uri="{BB962C8B-B14F-4D97-AF65-F5344CB8AC3E}">
        <p14:creationId xmlns:p14="http://schemas.microsoft.com/office/powerpoint/2010/main" val="336341468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07720" y="2112765"/>
            <a:ext cx="10515600" cy="3271717"/>
          </a:xfrm>
        </p:spPr>
        <p:txBody>
          <a:bodyPr>
            <a:normAutofit/>
          </a:bodyPr>
          <a:lstStyle/>
          <a:p>
            <a:pPr marL="0" indent="0" algn="ctr">
              <a:buNone/>
            </a:pPr>
            <a:r>
              <a:rPr lang="en-MY" sz="4400" dirty="0">
                <a:solidFill>
                  <a:schemeClr val="bg1"/>
                </a:solidFill>
              </a:rPr>
              <a:t>So </a:t>
            </a:r>
            <a:r>
              <a:rPr lang="en-MY" sz="4400" dirty="0" smtClean="0">
                <a:solidFill>
                  <a:schemeClr val="bg1"/>
                </a:solidFill>
              </a:rPr>
              <a:t>Here's </a:t>
            </a:r>
            <a:r>
              <a:rPr lang="en-MY" sz="4400" dirty="0">
                <a:solidFill>
                  <a:schemeClr val="bg1"/>
                </a:solidFill>
              </a:rPr>
              <a:t>T</a:t>
            </a:r>
            <a:r>
              <a:rPr lang="en-MY" sz="4400" dirty="0" smtClean="0">
                <a:solidFill>
                  <a:schemeClr val="bg1"/>
                </a:solidFill>
              </a:rPr>
              <a:t>he </a:t>
            </a:r>
            <a:r>
              <a:rPr lang="en-MY" sz="4400" dirty="0">
                <a:solidFill>
                  <a:schemeClr val="bg1"/>
                </a:solidFill>
              </a:rPr>
              <a:t>G</a:t>
            </a:r>
            <a:r>
              <a:rPr lang="en-MY" sz="4400" dirty="0" smtClean="0">
                <a:solidFill>
                  <a:schemeClr val="bg1"/>
                </a:solidFill>
              </a:rPr>
              <a:t>ood </a:t>
            </a:r>
            <a:r>
              <a:rPr lang="en-MY" sz="4400" dirty="0">
                <a:solidFill>
                  <a:schemeClr val="bg1"/>
                </a:solidFill>
              </a:rPr>
              <a:t>N</a:t>
            </a:r>
            <a:r>
              <a:rPr lang="en-MY" sz="4400" dirty="0" smtClean="0">
                <a:solidFill>
                  <a:schemeClr val="bg1"/>
                </a:solidFill>
              </a:rPr>
              <a:t>ews…</a:t>
            </a:r>
          </a:p>
          <a:p>
            <a:pPr marL="0" indent="0" algn="ctr">
              <a:buNone/>
            </a:pPr>
            <a:endParaRPr lang="en-MY" sz="4400" dirty="0">
              <a:solidFill>
                <a:schemeClr val="bg1"/>
              </a:solidFill>
            </a:endParaRPr>
          </a:p>
          <a:p>
            <a:pPr marL="0" indent="0" algn="ctr">
              <a:buNone/>
            </a:pPr>
            <a:r>
              <a:rPr lang="en-MY" sz="4400" dirty="0">
                <a:solidFill>
                  <a:schemeClr val="bg1"/>
                </a:solidFill>
              </a:rPr>
              <a:t>You get </a:t>
            </a:r>
            <a:r>
              <a:rPr lang="en-MY" sz="4400" b="1" i="1" dirty="0" smtClean="0">
                <a:solidFill>
                  <a:srgbClr val="FFC000"/>
                </a:solidFill>
              </a:rPr>
              <a:t>Minimalist Living </a:t>
            </a:r>
            <a:r>
              <a:rPr lang="en-MY" sz="4400" dirty="0" smtClean="0">
                <a:solidFill>
                  <a:schemeClr val="bg1"/>
                </a:solidFill>
              </a:rPr>
              <a:t>at </a:t>
            </a:r>
            <a:r>
              <a:rPr lang="en-MY" sz="4400" dirty="0">
                <a:solidFill>
                  <a:schemeClr val="bg1"/>
                </a:solidFill>
              </a:rPr>
              <a:t>a low one-time investment.</a:t>
            </a:r>
          </a:p>
        </p:txBody>
      </p:sp>
    </p:spTree>
    <p:extLst>
      <p:ext uri="{BB962C8B-B14F-4D97-AF65-F5344CB8AC3E}">
        <p14:creationId xmlns:p14="http://schemas.microsoft.com/office/powerpoint/2010/main" val="8796444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121700" y="1784252"/>
            <a:ext cx="4572198" cy="3977640"/>
          </a:xfrm>
        </p:spPr>
        <p:txBody>
          <a:bodyPr>
            <a:noAutofit/>
          </a:bodyPr>
          <a:lstStyle/>
          <a:p>
            <a:pPr marL="0" indent="0" algn="ctr">
              <a:buNone/>
            </a:pPr>
            <a:r>
              <a:rPr lang="en-MY" sz="4000" dirty="0">
                <a:solidFill>
                  <a:schemeClr val="bg1"/>
                </a:solidFill>
              </a:rPr>
              <a:t>Just </a:t>
            </a:r>
            <a:r>
              <a:rPr lang="en-MY" sz="4000" dirty="0" smtClean="0">
                <a:solidFill>
                  <a:schemeClr val="bg1"/>
                </a:solidFill>
              </a:rPr>
              <a:t>know that this ultimate blueprint is </a:t>
            </a:r>
            <a:r>
              <a:rPr lang="en-MY" sz="4000" dirty="0">
                <a:solidFill>
                  <a:schemeClr val="bg1"/>
                </a:solidFill>
              </a:rPr>
              <a:t>worth so much more than what I'm offering to you right now. </a:t>
            </a:r>
          </a:p>
          <a:p>
            <a:pPr marL="0" lvl="0" indent="0" algn="ctr">
              <a:buNone/>
            </a:pPr>
            <a:endParaRPr lang="en-MY" sz="4000" dirty="0">
              <a:solidFill>
                <a:schemeClr val="bg1"/>
              </a:solidFill>
            </a:endParaRPr>
          </a:p>
        </p:txBody>
      </p:sp>
      <p:pic>
        <p:nvPicPr>
          <p:cNvPr id="3074" name="Picture 2" descr="Image result for mone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07236" y="2082019"/>
            <a:ext cx="4779499" cy="2616591"/>
          </a:xfrm>
          <a:prstGeom prst="ellipse">
            <a:avLst/>
          </a:prstGeom>
          <a:ln w="28575"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38772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92282" y="2270760"/>
            <a:ext cx="10515600" cy="3977640"/>
          </a:xfrm>
        </p:spPr>
        <p:txBody>
          <a:bodyPr>
            <a:noAutofit/>
          </a:bodyPr>
          <a:lstStyle/>
          <a:p>
            <a:pPr marL="0" indent="0" algn="ctr">
              <a:buNone/>
            </a:pPr>
            <a:r>
              <a:rPr lang="en-MY" sz="4400" dirty="0">
                <a:solidFill>
                  <a:schemeClr val="bg1"/>
                </a:solidFill>
              </a:rPr>
              <a:t> </a:t>
            </a:r>
          </a:p>
          <a:p>
            <a:pPr marL="0" indent="0" algn="ctr">
              <a:buNone/>
            </a:pPr>
            <a:r>
              <a:rPr lang="en-MY" sz="4400" dirty="0">
                <a:solidFill>
                  <a:schemeClr val="bg1"/>
                </a:solidFill>
              </a:rPr>
              <a:t>But I'll only be charging you a </a:t>
            </a:r>
            <a:r>
              <a:rPr lang="en-MY" sz="4400" i="1" dirty="0">
                <a:solidFill>
                  <a:schemeClr val="bg1"/>
                </a:solidFill>
              </a:rPr>
              <a:t>tiny fraction </a:t>
            </a:r>
            <a:r>
              <a:rPr lang="en-MY" sz="4400" dirty="0">
                <a:solidFill>
                  <a:schemeClr val="bg1"/>
                </a:solidFill>
              </a:rPr>
              <a:t>of its total value.</a:t>
            </a:r>
          </a:p>
          <a:p>
            <a:pPr marL="0" indent="0" algn="ctr">
              <a:buNone/>
            </a:pPr>
            <a:endParaRPr lang="en-MY" sz="4400" dirty="0">
              <a:solidFill>
                <a:schemeClr val="bg1"/>
              </a:solidFill>
            </a:endParaRPr>
          </a:p>
        </p:txBody>
      </p:sp>
    </p:spTree>
    <p:extLst>
      <p:ext uri="{BB962C8B-B14F-4D97-AF65-F5344CB8AC3E}">
        <p14:creationId xmlns:p14="http://schemas.microsoft.com/office/powerpoint/2010/main" val="403579371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5308" y="2460533"/>
            <a:ext cx="10350305" cy="3479483"/>
          </a:xfrm>
        </p:spPr>
        <p:txBody>
          <a:bodyPr>
            <a:normAutofit/>
          </a:bodyPr>
          <a:lstStyle/>
          <a:p>
            <a:pPr marL="0" indent="0" algn="ctr">
              <a:buNone/>
            </a:pPr>
            <a:r>
              <a:rPr lang="en-MY" sz="4400" dirty="0"/>
              <a:t>The best part? - You will transform your life to the next level with all the proven strategies revealed in this guide.</a:t>
            </a:r>
          </a:p>
        </p:txBody>
      </p:sp>
    </p:spTree>
    <p:extLst>
      <p:ext uri="{BB962C8B-B14F-4D97-AF65-F5344CB8AC3E}">
        <p14:creationId xmlns:p14="http://schemas.microsoft.com/office/powerpoint/2010/main" val="27958315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9058" y="2327987"/>
            <a:ext cx="10515600" cy="3555683"/>
          </a:xfrm>
        </p:spPr>
        <p:txBody>
          <a:bodyPr>
            <a:normAutofit/>
          </a:bodyPr>
          <a:lstStyle/>
          <a:p>
            <a:pPr marL="0" indent="0" algn="ctr">
              <a:buNone/>
            </a:pPr>
            <a:r>
              <a:rPr lang="en-MY" sz="4400" dirty="0"/>
              <a:t>All you have to do from here onwards is to apply what you learn from  </a:t>
            </a:r>
            <a:r>
              <a:rPr lang="en-MY" sz="4400" dirty="0" smtClean="0"/>
              <a:t>                                        </a:t>
            </a:r>
            <a:r>
              <a:rPr lang="en-MY" sz="4400" b="1" i="1" dirty="0" smtClean="0"/>
              <a:t>Minimalist Living </a:t>
            </a:r>
            <a:r>
              <a:rPr lang="en-MY" sz="4400" dirty="0" smtClean="0"/>
              <a:t>for </a:t>
            </a:r>
            <a:r>
              <a:rPr lang="en-MY" sz="4400" dirty="0"/>
              <a:t>the next 30 days.</a:t>
            </a:r>
          </a:p>
          <a:p>
            <a:pPr marL="0" indent="0" algn="ctr">
              <a:buNone/>
            </a:pPr>
            <a:endParaRPr lang="en-MY" sz="4400" dirty="0"/>
          </a:p>
        </p:txBody>
      </p:sp>
    </p:spTree>
    <p:extLst>
      <p:ext uri="{BB962C8B-B14F-4D97-AF65-F5344CB8AC3E}">
        <p14:creationId xmlns:p14="http://schemas.microsoft.com/office/powerpoint/2010/main" val="27329518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8017" y="2497041"/>
            <a:ext cx="10515600" cy="3418523"/>
          </a:xfrm>
        </p:spPr>
        <p:txBody>
          <a:bodyPr>
            <a:normAutofit/>
          </a:bodyPr>
          <a:lstStyle/>
          <a:p>
            <a:pPr marL="0" indent="0" algn="ctr">
              <a:buNone/>
            </a:pPr>
            <a:r>
              <a:rPr lang="en-MY" sz="4400" dirty="0"/>
              <a:t>And if you fail to see any improvements in your </a:t>
            </a:r>
            <a:r>
              <a:rPr lang="en-MY" sz="4400" dirty="0" smtClean="0"/>
              <a:t>life, </a:t>
            </a:r>
            <a:r>
              <a:rPr lang="en-MY" sz="4400" dirty="0"/>
              <a:t>just return your order </a:t>
            </a:r>
            <a:r>
              <a:rPr lang="en-MY" sz="4400" dirty="0" smtClean="0"/>
              <a:t>within 30 </a:t>
            </a:r>
            <a:r>
              <a:rPr lang="en-MY" sz="4400" dirty="0"/>
              <a:t>days for a </a:t>
            </a:r>
            <a:r>
              <a:rPr lang="en-MY" sz="4400" b="1" i="1" dirty="0"/>
              <a:t>F</a:t>
            </a:r>
            <a:r>
              <a:rPr lang="en-MY" sz="4400" b="1" i="1" dirty="0" smtClean="0"/>
              <a:t>ull Refund</a:t>
            </a:r>
            <a:endParaRPr lang="en-MY" sz="4400" b="1" i="1" dirty="0"/>
          </a:p>
        </p:txBody>
      </p:sp>
    </p:spTree>
    <p:extLst>
      <p:ext uri="{BB962C8B-B14F-4D97-AF65-F5344CB8AC3E}">
        <p14:creationId xmlns:p14="http://schemas.microsoft.com/office/powerpoint/2010/main" val="325986014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68680" y="3054096"/>
            <a:ext cx="10515600" cy="2053638"/>
          </a:xfrm>
        </p:spPr>
        <p:txBody>
          <a:bodyPr>
            <a:normAutofit/>
          </a:bodyPr>
          <a:lstStyle/>
          <a:p>
            <a:pPr marL="0" indent="0" algn="ctr">
              <a:buNone/>
            </a:pPr>
            <a:r>
              <a:rPr lang="en-MY" sz="6600" dirty="0" smtClean="0">
                <a:solidFill>
                  <a:schemeClr val="bg1"/>
                </a:solidFill>
              </a:rPr>
              <a:t>Fair Enough?</a:t>
            </a:r>
            <a:endParaRPr lang="en-MY" sz="6600" dirty="0">
              <a:solidFill>
                <a:schemeClr val="bg1"/>
              </a:solidFill>
            </a:endParaRPr>
          </a:p>
        </p:txBody>
      </p:sp>
    </p:spTree>
    <p:extLst>
      <p:ext uri="{BB962C8B-B14F-4D97-AF65-F5344CB8AC3E}">
        <p14:creationId xmlns:p14="http://schemas.microsoft.com/office/powerpoint/2010/main" val="7162911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00946" y="2986362"/>
            <a:ext cx="10515600" cy="2053638"/>
          </a:xfrm>
        </p:spPr>
        <p:txBody>
          <a:bodyPr>
            <a:normAutofit/>
          </a:bodyPr>
          <a:lstStyle/>
          <a:p>
            <a:pPr marL="0" indent="0" algn="ctr">
              <a:buNone/>
            </a:pPr>
            <a:r>
              <a:rPr lang="en-MY" sz="6000" dirty="0">
                <a:solidFill>
                  <a:schemeClr val="bg1"/>
                </a:solidFill>
              </a:rPr>
              <a:t>You </a:t>
            </a:r>
            <a:r>
              <a:rPr lang="en-MY" sz="6000" dirty="0" smtClean="0">
                <a:solidFill>
                  <a:schemeClr val="bg1"/>
                </a:solidFill>
              </a:rPr>
              <a:t>Have </a:t>
            </a:r>
            <a:r>
              <a:rPr lang="en-MY" sz="6000" dirty="0">
                <a:solidFill>
                  <a:schemeClr val="bg1"/>
                </a:solidFill>
              </a:rPr>
              <a:t>M</a:t>
            </a:r>
            <a:r>
              <a:rPr lang="en-MY" sz="6000" dirty="0" smtClean="0">
                <a:solidFill>
                  <a:schemeClr val="bg1"/>
                </a:solidFill>
              </a:rPr>
              <a:t>y </a:t>
            </a:r>
            <a:r>
              <a:rPr lang="en-MY" sz="6000" dirty="0">
                <a:solidFill>
                  <a:schemeClr val="bg1"/>
                </a:solidFill>
              </a:rPr>
              <a:t>W</a:t>
            </a:r>
            <a:r>
              <a:rPr lang="en-MY" sz="6000" dirty="0" smtClean="0">
                <a:solidFill>
                  <a:schemeClr val="bg1"/>
                </a:solidFill>
              </a:rPr>
              <a:t>ord </a:t>
            </a:r>
            <a:r>
              <a:rPr lang="en-MY" sz="6000" dirty="0">
                <a:solidFill>
                  <a:schemeClr val="bg1"/>
                </a:solidFill>
              </a:rPr>
              <a:t>O</a:t>
            </a:r>
            <a:r>
              <a:rPr lang="en-MY" sz="6000" dirty="0" smtClean="0">
                <a:solidFill>
                  <a:schemeClr val="bg1"/>
                </a:solidFill>
              </a:rPr>
              <a:t>n It</a:t>
            </a:r>
            <a:endParaRPr lang="en-MY" sz="6000" dirty="0">
              <a:solidFill>
                <a:schemeClr val="bg1"/>
              </a:solidFill>
            </a:endParaRPr>
          </a:p>
          <a:p>
            <a:pPr marL="0" indent="0" algn="ctr">
              <a:buNone/>
            </a:pPr>
            <a:endParaRPr lang="en-MY" sz="6000" dirty="0">
              <a:solidFill>
                <a:schemeClr val="bg1"/>
              </a:solidFill>
            </a:endParaRPr>
          </a:p>
        </p:txBody>
      </p:sp>
    </p:spTree>
    <p:extLst>
      <p:ext uri="{BB962C8B-B14F-4D97-AF65-F5344CB8AC3E}">
        <p14:creationId xmlns:p14="http://schemas.microsoft.com/office/powerpoint/2010/main" val="57936315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8498" y="1894736"/>
            <a:ext cx="10515600" cy="2941320"/>
          </a:xfrm>
        </p:spPr>
        <p:txBody>
          <a:bodyPr>
            <a:normAutofit/>
          </a:bodyPr>
          <a:lstStyle/>
          <a:p>
            <a:pPr marL="0" indent="0" algn="ctr">
              <a:buNone/>
            </a:pPr>
            <a:r>
              <a:rPr lang="en-MY" sz="4400" dirty="0"/>
              <a:t>But Wait, </a:t>
            </a:r>
            <a:r>
              <a:rPr lang="en-MY" sz="4400" dirty="0" smtClean="0"/>
              <a:t>That’s Not All…</a:t>
            </a:r>
          </a:p>
          <a:p>
            <a:pPr marL="0" indent="0" algn="ctr">
              <a:buNone/>
            </a:pPr>
            <a:r>
              <a:rPr lang="en-MY" sz="4400" dirty="0" smtClean="0"/>
              <a:t> </a:t>
            </a:r>
          </a:p>
          <a:p>
            <a:pPr marL="0" indent="0" algn="ctr">
              <a:buNone/>
            </a:pPr>
            <a:r>
              <a:rPr lang="en-MY" sz="4400" dirty="0" smtClean="0"/>
              <a:t>If </a:t>
            </a:r>
            <a:r>
              <a:rPr lang="en-MY" sz="4400" dirty="0"/>
              <a:t>you </a:t>
            </a:r>
            <a:r>
              <a:rPr lang="en-MY" sz="4400" dirty="0" smtClean="0"/>
              <a:t>get </a:t>
            </a:r>
            <a:r>
              <a:rPr lang="en-MY" sz="4400" b="1" i="1" dirty="0" smtClean="0"/>
              <a:t>Minimalist Living </a:t>
            </a:r>
          </a:p>
          <a:p>
            <a:pPr marL="0" indent="0" algn="ctr">
              <a:buNone/>
            </a:pPr>
            <a:r>
              <a:rPr lang="en-MY" sz="4400" i="1" dirty="0" smtClean="0"/>
              <a:t> right </a:t>
            </a:r>
            <a:r>
              <a:rPr lang="en-MY" sz="4400" i="1" dirty="0"/>
              <a:t>now</a:t>
            </a:r>
            <a:r>
              <a:rPr lang="en-MY" sz="4400" dirty="0"/>
              <a:t>, you will get these bonuses:</a:t>
            </a:r>
          </a:p>
          <a:p>
            <a:pPr marL="0" indent="0" algn="ctr">
              <a:buNone/>
            </a:pPr>
            <a:endParaRPr lang="en-MY" sz="4400" dirty="0"/>
          </a:p>
        </p:txBody>
      </p:sp>
    </p:spTree>
    <p:extLst>
      <p:ext uri="{BB962C8B-B14F-4D97-AF65-F5344CB8AC3E}">
        <p14:creationId xmlns:p14="http://schemas.microsoft.com/office/powerpoint/2010/main" val="268997535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50075" y="666286"/>
            <a:ext cx="10515600" cy="1325563"/>
          </a:xfrm>
        </p:spPr>
        <p:txBody>
          <a:bodyPr>
            <a:noAutofit/>
          </a:bodyPr>
          <a:lstStyle/>
          <a:p>
            <a:pPr algn="ctr"/>
            <a:r>
              <a:rPr lang="en-GB" sz="7200" b="1" dirty="0" smtClean="0">
                <a:solidFill>
                  <a:schemeClr val="bg1"/>
                </a:solidFill>
                <a:latin typeface="+mn-lt"/>
              </a:rPr>
              <a:t>2 FREE Bonuses </a:t>
            </a:r>
            <a:endParaRPr lang="en-MY" sz="7200" b="1" dirty="0">
              <a:solidFill>
                <a:schemeClr val="bg1"/>
              </a:solidFill>
              <a:latin typeface="+mn-lt"/>
            </a:endParaRPr>
          </a:p>
        </p:txBody>
      </p:sp>
      <p:sp>
        <p:nvSpPr>
          <p:cNvPr id="3" name="Content Placeholder 2"/>
          <p:cNvSpPr>
            <a:spLocks noGrp="1"/>
          </p:cNvSpPr>
          <p:nvPr>
            <p:ph idx="1"/>
          </p:nvPr>
        </p:nvSpPr>
        <p:spPr>
          <a:xfrm>
            <a:off x="850075" y="3031410"/>
            <a:ext cx="10515600" cy="4351338"/>
          </a:xfrm>
        </p:spPr>
        <p:txBody>
          <a:bodyPr>
            <a:normAutofit/>
          </a:bodyPr>
          <a:lstStyle/>
          <a:p>
            <a:pPr marL="0" indent="0">
              <a:buNone/>
            </a:pPr>
            <a:r>
              <a:rPr lang="en-MY" sz="4400" dirty="0" smtClean="0">
                <a:solidFill>
                  <a:srgbClr val="FFC000"/>
                </a:solidFill>
              </a:rPr>
              <a:t> </a:t>
            </a:r>
            <a:r>
              <a:rPr lang="en-GB" sz="4400" dirty="0">
                <a:solidFill>
                  <a:srgbClr val="FFC000"/>
                </a:solidFill>
              </a:rPr>
              <a:t>* </a:t>
            </a:r>
            <a:r>
              <a:rPr lang="en-GB" sz="4400" dirty="0" smtClean="0">
                <a:solidFill>
                  <a:srgbClr val="FFC000"/>
                </a:solidFill>
              </a:rPr>
              <a:t>Secret </a:t>
            </a:r>
            <a:r>
              <a:rPr lang="en-GB" sz="4400" dirty="0">
                <a:solidFill>
                  <a:srgbClr val="FFC000"/>
                </a:solidFill>
              </a:rPr>
              <a:t>Bonus #1</a:t>
            </a:r>
            <a:r>
              <a:rPr lang="en-GB" sz="4400" dirty="0">
                <a:solidFill>
                  <a:schemeClr val="bg1"/>
                </a:solidFill>
              </a:rPr>
              <a:t>: Complete Checklist </a:t>
            </a:r>
            <a:endParaRPr lang="en-GB" sz="4400" dirty="0" smtClean="0">
              <a:solidFill>
                <a:schemeClr val="bg1"/>
              </a:solidFill>
            </a:endParaRPr>
          </a:p>
          <a:p>
            <a:pPr marL="0" indent="0">
              <a:buNone/>
            </a:pPr>
            <a:endParaRPr lang="en-GB" sz="4400" dirty="0">
              <a:solidFill>
                <a:schemeClr val="bg1"/>
              </a:solidFill>
            </a:endParaRPr>
          </a:p>
          <a:p>
            <a:pPr marL="0" indent="0">
              <a:buNone/>
            </a:pPr>
            <a:r>
              <a:rPr lang="en-GB" sz="4400" dirty="0" smtClean="0">
                <a:solidFill>
                  <a:srgbClr val="FFC000"/>
                </a:solidFill>
              </a:rPr>
              <a:t> </a:t>
            </a:r>
            <a:r>
              <a:rPr lang="en-GB" sz="4400" dirty="0">
                <a:solidFill>
                  <a:srgbClr val="FFC000"/>
                </a:solidFill>
              </a:rPr>
              <a:t>* </a:t>
            </a:r>
            <a:r>
              <a:rPr lang="en-GB" sz="4400" dirty="0" smtClean="0">
                <a:solidFill>
                  <a:srgbClr val="FFC000"/>
                </a:solidFill>
              </a:rPr>
              <a:t>Secret Bonus </a:t>
            </a:r>
            <a:r>
              <a:rPr lang="en-GB" sz="4400" dirty="0">
                <a:solidFill>
                  <a:srgbClr val="FFC000"/>
                </a:solidFill>
              </a:rPr>
              <a:t>#2</a:t>
            </a:r>
            <a:r>
              <a:rPr lang="en-GB" sz="4400" dirty="0">
                <a:solidFill>
                  <a:schemeClr val="bg1"/>
                </a:solidFill>
              </a:rPr>
              <a:t>: Comprehensive </a:t>
            </a:r>
            <a:r>
              <a:rPr lang="en-GB" sz="4400" dirty="0" err="1">
                <a:solidFill>
                  <a:schemeClr val="bg1"/>
                </a:solidFill>
              </a:rPr>
              <a:t>Mindmap</a:t>
            </a:r>
            <a:r>
              <a:rPr lang="en-GB" sz="4400" dirty="0">
                <a:solidFill>
                  <a:schemeClr val="bg1"/>
                </a:solidFill>
              </a:rPr>
              <a:t> </a:t>
            </a:r>
            <a:endParaRPr lang="en-MY" sz="4400" dirty="0">
              <a:solidFill>
                <a:schemeClr val="bg1"/>
              </a:solidFill>
            </a:endParaRPr>
          </a:p>
        </p:txBody>
      </p:sp>
    </p:spTree>
    <p:extLst>
      <p:ext uri="{BB962C8B-B14F-4D97-AF65-F5344CB8AC3E}">
        <p14:creationId xmlns:p14="http://schemas.microsoft.com/office/powerpoint/2010/main" val="14092924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5093" y="990600"/>
            <a:ext cx="10515600" cy="5013960"/>
          </a:xfrm>
        </p:spPr>
        <p:txBody>
          <a:bodyPr>
            <a:normAutofit/>
          </a:bodyPr>
          <a:lstStyle/>
          <a:p>
            <a:pPr marL="0" indent="0" algn="ctr">
              <a:buNone/>
            </a:pPr>
            <a:r>
              <a:rPr lang="en-MY" sz="4400" dirty="0"/>
              <a:t>If you answered YES… then this could be the most important message for you today.</a:t>
            </a:r>
          </a:p>
        </p:txBody>
      </p:sp>
      <p:pic>
        <p:nvPicPr>
          <p:cNvPr id="2050" name="Picture 2" descr="Image result for mess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3094" y="2611057"/>
            <a:ext cx="3657600" cy="3657600"/>
          </a:xfrm>
          <a:prstGeom prst="rect">
            <a:avLst/>
          </a:prstGeom>
          <a:ln w="285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905717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61951" y="2838450"/>
            <a:ext cx="10515600" cy="3561172"/>
          </a:xfrm>
        </p:spPr>
        <p:txBody>
          <a:bodyPr>
            <a:normAutofit/>
          </a:bodyPr>
          <a:lstStyle/>
          <a:p>
            <a:pPr marL="0" indent="0" algn="ctr">
              <a:buNone/>
            </a:pPr>
            <a:r>
              <a:rPr lang="en-MY" sz="4600" dirty="0">
                <a:solidFill>
                  <a:schemeClr val="bg1"/>
                </a:solidFill>
              </a:rPr>
              <a:t>You get </a:t>
            </a:r>
            <a:r>
              <a:rPr lang="en-MY" sz="4600" b="1" i="1" dirty="0">
                <a:solidFill>
                  <a:schemeClr val="bg1"/>
                </a:solidFill>
              </a:rPr>
              <a:t>A</a:t>
            </a:r>
            <a:r>
              <a:rPr lang="en-MY" sz="4600" b="1" i="1" dirty="0" smtClean="0">
                <a:solidFill>
                  <a:schemeClr val="bg1"/>
                </a:solidFill>
              </a:rPr>
              <a:t>ll The Bonuses </a:t>
            </a:r>
            <a:r>
              <a:rPr lang="en-MY" sz="4600" dirty="0" smtClean="0">
                <a:solidFill>
                  <a:schemeClr val="bg1"/>
                </a:solidFill>
              </a:rPr>
              <a:t>absolutely </a:t>
            </a:r>
            <a:r>
              <a:rPr lang="en-MY" sz="4600" b="1" dirty="0" smtClean="0">
                <a:solidFill>
                  <a:srgbClr val="FFC000"/>
                </a:solidFill>
              </a:rPr>
              <a:t>FREE</a:t>
            </a:r>
            <a:r>
              <a:rPr lang="en-MY" sz="4600" dirty="0" smtClean="0">
                <a:solidFill>
                  <a:schemeClr val="bg1"/>
                </a:solidFill>
              </a:rPr>
              <a:t> </a:t>
            </a:r>
            <a:r>
              <a:rPr lang="en-MY" sz="4600" dirty="0">
                <a:solidFill>
                  <a:schemeClr val="bg1"/>
                </a:solidFill>
              </a:rPr>
              <a:t>only if you A</a:t>
            </a:r>
            <a:r>
              <a:rPr lang="en-MY" sz="4600" dirty="0" smtClean="0">
                <a:solidFill>
                  <a:schemeClr val="bg1"/>
                </a:solidFill>
              </a:rPr>
              <a:t>ct </a:t>
            </a:r>
            <a:r>
              <a:rPr lang="en-MY" sz="4600" dirty="0">
                <a:solidFill>
                  <a:schemeClr val="bg1"/>
                </a:solidFill>
              </a:rPr>
              <a:t>T</a:t>
            </a:r>
            <a:r>
              <a:rPr lang="en-MY" sz="4600" dirty="0" smtClean="0">
                <a:solidFill>
                  <a:schemeClr val="bg1"/>
                </a:solidFill>
              </a:rPr>
              <a:t>oday</a:t>
            </a:r>
            <a:r>
              <a:rPr lang="en-MY" sz="4600" dirty="0">
                <a:solidFill>
                  <a:schemeClr val="bg1"/>
                </a:solidFill>
              </a:rPr>
              <a:t>!</a:t>
            </a:r>
          </a:p>
          <a:p>
            <a:pPr marL="0" indent="0" algn="ctr">
              <a:buNone/>
            </a:pPr>
            <a:r>
              <a:rPr lang="en-MY" sz="4600" dirty="0">
                <a:solidFill>
                  <a:schemeClr val="bg1"/>
                </a:solidFill>
              </a:rPr>
              <a:t> </a:t>
            </a:r>
          </a:p>
          <a:p>
            <a:pPr marL="0" indent="0" algn="ctr">
              <a:buNone/>
            </a:pPr>
            <a:endParaRPr lang="en-MY" sz="4600" dirty="0">
              <a:solidFill>
                <a:schemeClr val="bg1"/>
              </a:solidFill>
            </a:endParaRPr>
          </a:p>
        </p:txBody>
      </p:sp>
    </p:spTree>
    <p:extLst>
      <p:ext uri="{BB962C8B-B14F-4D97-AF65-F5344CB8AC3E}">
        <p14:creationId xmlns:p14="http://schemas.microsoft.com/office/powerpoint/2010/main" val="362543802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2766" y="2423160"/>
            <a:ext cx="10327182" cy="2941320"/>
          </a:xfrm>
        </p:spPr>
        <p:txBody>
          <a:bodyPr>
            <a:normAutofit/>
          </a:bodyPr>
          <a:lstStyle/>
          <a:p>
            <a:pPr marL="0" indent="0" algn="ctr">
              <a:buNone/>
            </a:pPr>
            <a:r>
              <a:rPr lang="en-MY" sz="4400" dirty="0"/>
              <a:t>At this point, if you choose to do nothing, your life will</a:t>
            </a:r>
            <a:r>
              <a:rPr lang="en-MY" sz="4400" b="1" dirty="0"/>
              <a:t> </a:t>
            </a:r>
            <a:r>
              <a:rPr lang="en-MY" sz="4400" b="1" i="1" dirty="0"/>
              <a:t>remain the same </a:t>
            </a:r>
            <a:r>
              <a:rPr lang="en-MY" sz="4400" dirty="0"/>
              <a:t>as where you are right now. </a:t>
            </a:r>
            <a:endParaRPr lang="en-MY" sz="4400" dirty="0" smtClean="0"/>
          </a:p>
          <a:p>
            <a:pPr marL="0" indent="0" algn="ctr">
              <a:buNone/>
            </a:pPr>
            <a:endParaRPr lang="en-MY" sz="4400" dirty="0"/>
          </a:p>
          <a:p>
            <a:pPr marL="0" indent="0" algn="ctr">
              <a:buNone/>
            </a:pPr>
            <a:endParaRPr lang="en-MY" sz="4400" dirty="0" smtClean="0"/>
          </a:p>
          <a:p>
            <a:pPr marL="0" indent="0" algn="ctr">
              <a:buNone/>
            </a:pPr>
            <a:endParaRPr lang="en-MY" sz="4400" dirty="0"/>
          </a:p>
        </p:txBody>
      </p:sp>
    </p:spTree>
    <p:extLst>
      <p:ext uri="{BB962C8B-B14F-4D97-AF65-F5344CB8AC3E}">
        <p14:creationId xmlns:p14="http://schemas.microsoft.com/office/powerpoint/2010/main" val="58442512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2286" y="2225040"/>
            <a:ext cx="10327182" cy="2941320"/>
          </a:xfrm>
        </p:spPr>
        <p:txBody>
          <a:bodyPr>
            <a:normAutofit/>
          </a:bodyPr>
          <a:lstStyle/>
          <a:p>
            <a:pPr marL="0" indent="0" algn="ctr">
              <a:buNone/>
            </a:pPr>
            <a:r>
              <a:rPr lang="en-MY" sz="4200" dirty="0"/>
              <a:t>You will be stuck in this hectic &amp; frantic world, making you feel stress, living life with worry… which will definitely hold your progress to bring your life to the next level.</a:t>
            </a:r>
          </a:p>
          <a:p>
            <a:pPr marL="0" indent="0" algn="ctr">
              <a:buNone/>
            </a:pPr>
            <a:endParaRPr lang="en-MY" sz="4200" dirty="0"/>
          </a:p>
        </p:txBody>
      </p:sp>
    </p:spTree>
    <p:extLst>
      <p:ext uri="{BB962C8B-B14F-4D97-AF65-F5344CB8AC3E}">
        <p14:creationId xmlns:p14="http://schemas.microsoft.com/office/powerpoint/2010/main" val="2655136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5027" y="2844696"/>
            <a:ext cx="10515600" cy="2941320"/>
          </a:xfrm>
        </p:spPr>
        <p:txBody>
          <a:bodyPr>
            <a:normAutofit/>
          </a:bodyPr>
          <a:lstStyle/>
          <a:p>
            <a:pPr marL="0" indent="0" algn="ctr">
              <a:buNone/>
            </a:pPr>
            <a:r>
              <a:rPr lang="en-MY" sz="4400" dirty="0"/>
              <a:t>Instead of doing nothing, why not take advantage of our offer?</a:t>
            </a:r>
          </a:p>
        </p:txBody>
      </p:sp>
    </p:spTree>
    <p:extLst>
      <p:ext uri="{BB962C8B-B14F-4D97-AF65-F5344CB8AC3E}">
        <p14:creationId xmlns:p14="http://schemas.microsoft.com/office/powerpoint/2010/main" val="69489223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86109" y="1770810"/>
            <a:ext cx="4202439" cy="3241144"/>
          </a:xfrm>
        </p:spPr>
        <p:txBody>
          <a:bodyPr>
            <a:noAutofit/>
          </a:bodyPr>
          <a:lstStyle/>
          <a:p>
            <a:pPr marL="0" indent="0" algn="ctr">
              <a:buNone/>
            </a:pPr>
            <a:r>
              <a:rPr lang="en-MY" sz="4000" dirty="0"/>
              <a:t>I have explained to you how </a:t>
            </a:r>
            <a:r>
              <a:rPr lang="en-MY" sz="4000" dirty="0" smtClean="0"/>
              <a:t>                                      </a:t>
            </a:r>
            <a:r>
              <a:rPr lang="en-MY" sz="4000" b="1" i="1" dirty="0" smtClean="0"/>
              <a:t>Minimalist Living </a:t>
            </a:r>
            <a:r>
              <a:rPr lang="en-MY" sz="4000" dirty="0" smtClean="0"/>
              <a:t>can </a:t>
            </a:r>
            <a:r>
              <a:rPr lang="en-MY" sz="4000" dirty="0"/>
              <a:t>help you lead a happier, fulfilling, and stress-free life.</a:t>
            </a:r>
          </a:p>
        </p:txBody>
      </p:sp>
      <p:pic>
        <p:nvPicPr>
          <p:cNvPr id="8196" name="Picture 4" descr="Image result for HAPPY LIF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8952" y="1585731"/>
            <a:ext cx="4975548" cy="3426223"/>
          </a:xfrm>
          <a:prstGeom prst="ellipse">
            <a:avLst/>
          </a:prstGeom>
          <a:ln w="285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171048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96189" y="2407920"/>
            <a:ext cx="10515600" cy="1901170"/>
          </a:xfrm>
        </p:spPr>
        <p:txBody>
          <a:bodyPr>
            <a:noAutofit/>
          </a:bodyPr>
          <a:lstStyle/>
          <a:p>
            <a:pPr marL="0" indent="0" algn="ctr">
              <a:buNone/>
            </a:pPr>
            <a:r>
              <a:rPr lang="en-MY" sz="4400" dirty="0">
                <a:solidFill>
                  <a:schemeClr val="bg1"/>
                </a:solidFill>
              </a:rPr>
              <a:t>Plus, if by 30 days you don’t like what you get </a:t>
            </a:r>
            <a:r>
              <a:rPr lang="en-MY" sz="4400" dirty="0" smtClean="0">
                <a:solidFill>
                  <a:schemeClr val="bg1"/>
                </a:solidFill>
              </a:rPr>
              <a:t>from the </a:t>
            </a:r>
            <a:r>
              <a:rPr lang="en-MY" sz="4400" b="1" i="1" dirty="0" smtClean="0">
                <a:solidFill>
                  <a:srgbClr val="FFC000"/>
                </a:solidFill>
              </a:rPr>
              <a:t>Minimalist Living</a:t>
            </a:r>
            <a:r>
              <a:rPr lang="en-MY" sz="4400" dirty="0" smtClean="0">
                <a:solidFill>
                  <a:schemeClr val="bg1"/>
                </a:solidFill>
              </a:rPr>
              <a:t>, </a:t>
            </a:r>
            <a:r>
              <a:rPr lang="en-MY" sz="4400" dirty="0">
                <a:solidFill>
                  <a:schemeClr val="bg1"/>
                </a:solidFill>
              </a:rPr>
              <a:t>you can send me an email and I will return 100% of your money back.</a:t>
            </a:r>
          </a:p>
          <a:p>
            <a:pPr marL="0" indent="0" algn="ctr">
              <a:buNone/>
            </a:pPr>
            <a:endParaRPr lang="en-MY" sz="4400" dirty="0">
              <a:solidFill>
                <a:schemeClr val="bg1"/>
              </a:solidFill>
            </a:endParaRPr>
          </a:p>
        </p:txBody>
      </p:sp>
    </p:spTree>
    <p:extLst>
      <p:ext uri="{BB962C8B-B14F-4D97-AF65-F5344CB8AC3E}">
        <p14:creationId xmlns:p14="http://schemas.microsoft.com/office/powerpoint/2010/main" val="326311294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19989" y="2895600"/>
            <a:ext cx="10515600" cy="1901170"/>
          </a:xfrm>
        </p:spPr>
        <p:txBody>
          <a:bodyPr>
            <a:noAutofit/>
          </a:bodyPr>
          <a:lstStyle/>
          <a:p>
            <a:pPr marL="0" indent="0" algn="ctr">
              <a:buNone/>
            </a:pPr>
            <a:r>
              <a:rPr lang="en-MY" sz="4400" dirty="0">
                <a:solidFill>
                  <a:schemeClr val="bg1"/>
                </a:solidFill>
              </a:rPr>
              <a:t>You have everything to gain and nothing to lose by this offer.</a:t>
            </a:r>
          </a:p>
          <a:p>
            <a:pPr marL="0" indent="0" algn="ctr">
              <a:buNone/>
            </a:pPr>
            <a:endParaRPr lang="en-MY" sz="4400" dirty="0">
              <a:solidFill>
                <a:schemeClr val="bg1"/>
              </a:solidFill>
            </a:endParaRPr>
          </a:p>
        </p:txBody>
      </p:sp>
    </p:spTree>
    <p:extLst>
      <p:ext uri="{BB962C8B-B14F-4D97-AF65-F5344CB8AC3E}">
        <p14:creationId xmlns:p14="http://schemas.microsoft.com/office/powerpoint/2010/main" val="374478326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19989" y="2971800"/>
            <a:ext cx="10515600" cy="1901170"/>
          </a:xfrm>
        </p:spPr>
        <p:txBody>
          <a:bodyPr>
            <a:noAutofit/>
          </a:bodyPr>
          <a:lstStyle/>
          <a:p>
            <a:pPr marL="0" indent="0" algn="ctr">
              <a:buNone/>
            </a:pPr>
            <a:r>
              <a:rPr lang="en-MY" sz="5400" dirty="0" smtClean="0">
                <a:solidFill>
                  <a:schemeClr val="bg1"/>
                </a:solidFill>
              </a:rPr>
              <a:t>So Why Wait?</a:t>
            </a:r>
            <a:endParaRPr lang="en-MY" sz="5400" dirty="0">
              <a:solidFill>
                <a:schemeClr val="bg1"/>
              </a:solidFill>
            </a:endParaRPr>
          </a:p>
        </p:txBody>
      </p:sp>
    </p:spTree>
    <p:extLst>
      <p:ext uri="{BB962C8B-B14F-4D97-AF65-F5344CB8AC3E}">
        <p14:creationId xmlns:p14="http://schemas.microsoft.com/office/powerpoint/2010/main" val="362674098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19989" y="2895600"/>
            <a:ext cx="10515600" cy="1901170"/>
          </a:xfrm>
        </p:spPr>
        <p:txBody>
          <a:bodyPr>
            <a:noAutofit/>
          </a:bodyPr>
          <a:lstStyle/>
          <a:p>
            <a:pPr marL="0" indent="0" algn="ctr">
              <a:buNone/>
            </a:pPr>
            <a:r>
              <a:rPr lang="en-MY" sz="4400" dirty="0">
                <a:solidFill>
                  <a:schemeClr val="bg1"/>
                </a:solidFill>
              </a:rPr>
              <a:t>Click </a:t>
            </a:r>
            <a:r>
              <a:rPr lang="en-MY" sz="4400" dirty="0" smtClean="0">
                <a:solidFill>
                  <a:schemeClr val="bg1"/>
                </a:solidFill>
              </a:rPr>
              <a:t>The Button Below RIGHT </a:t>
            </a:r>
            <a:r>
              <a:rPr lang="en-MY" sz="4400" dirty="0">
                <a:solidFill>
                  <a:schemeClr val="bg1"/>
                </a:solidFill>
              </a:rPr>
              <a:t>NOW </a:t>
            </a:r>
            <a:r>
              <a:rPr lang="en-MY" sz="4400" dirty="0" smtClean="0">
                <a:solidFill>
                  <a:schemeClr val="bg1"/>
                </a:solidFill>
              </a:rPr>
              <a:t>Before </a:t>
            </a:r>
            <a:r>
              <a:rPr lang="en-MY" sz="4400" dirty="0">
                <a:solidFill>
                  <a:schemeClr val="bg1"/>
                </a:solidFill>
              </a:rPr>
              <a:t>T</a:t>
            </a:r>
            <a:r>
              <a:rPr lang="en-MY" sz="4400" dirty="0" smtClean="0">
                <a:solidFill>
                  <a:schemeClr val="bg1"/>
                </a:solidFill>
              </a:rPr>
              <a:t>he Price </a:t>
            </a:r>
            <a:r>
              <a:rPr lang="en-MY" sz="4400" dirty="0">
                <a:solidFill>
                  <a:schemeClr val="bg1"/>
                </a:solidFill>
              </a:rPr>
              <a:t>G</a:t>
            </a:r>
            <a:r>
              <a:rPr lang="en-MY" sz="4400" dirty="0" smtClean="0">
                <a:solidFill>
                  <a:schemeClr val="bg1"/>
                </a:solidFill>
              </a:rPr>
              <a:t>oes </a:t>
            </a:r>
            <a:r>
              <a:rPr lang="en-MY" sz="4400" dirty="0">
                <a:solidFill>
                  <a:schemeClr val="bg1"/>
                </a:solidFill>
              </a:rPr>
              <a:t>U</a:t>
            </a:r>
            <a:r>
              <a:rPr lang="en-MY" sz="4400" dirty="0" smtClean="0">
                <a:solidFill>
                  <a:schemeClr val="bg1"/>
                </a:solidFill>
              </a:rPr>
              <a:t>p</a:t>
            </a:r>
            <a:r>
              <a:rPr lang="en-MY" sz="4400" dirty="0">
                <a:solidFill>
                  <a:schemeClr val="bg1"/>
                </a:solidFill>
              </a:rPr>
              <a:t>.</a:t>
            </a:r>
          </a:p>
          <a:p>
            <a:pPr marL="0" indent="0" algn="ctr">
              <a:buNone/>
            </a:pPr>
            <a:endParaRPr lang="en-MY" sz="4400" dirty="0">
              <a:solidFill>
                <a:schemeClr val="bg1"/>
              </a:solidFill>
            </a:endParaRPr>
          </a:p>
        </p:txBody>
      </p:sp>
    </p:spTree>
    <p:extLst>
      <p:ext uri="{BB962C8B-B14F-4D97-AF65-F5344CB8AC3E}">
        <p14:creationId xmlns:p14="http://schemas.microsoft.com/office/powerpoint/2010/main" val="21994483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30128" y="2230732"/>
            <a:ext cx="10462780" cy="3292702"/>
          </a:xfrm>
        </p:spPr>
        <p:txBody>
          <a:bodyPr>
            <a:noAutofit/>
          </a:bodyPr>
          <a:lstStyle/>
          <a:p>
            <a:pPr marL="0" indent="0" algn="ctr">
              <a:buNone/>
            </a:pPr>
            <a:r>
              <a:rPr lang="en-MY" sz="4400" dirty="0"/>
              <a:t>Listen… You are about to unlock the key to live life on your own terms without all the worries and expectations from the society throws at you every single day. </a:t>
            </a:r>
          </a:p>
        </p:txBody>
      </p:sp>
    </p:spTree>
    <p:extLst>
      <p:ext uri="{BB962C8B-B14F-4D97-AF65-F5344CB8AC3E}">
        <p14:creationId xmlns:p14="http://schemas.microsoft.com/office/powerpoint/2010/main" val="36750210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8614" y="1783080"/>
            <a:ext cx="9942786" cy="3292702"/>
          </a:xfrm>
        </p:spPr>
        <p:txBody>
          <a:bodyPr>
            <a:noAutofit/>
          </a:bodyPr>
          <a:lstStyle/>
          <a:p>
            <a:pPr marL="0" indent="0" algn="ctr">
              <a:buNone/>
            </a:pPr>
            <a:r>
              <a:rPr lang="en-MY" sz="4400" dirty="0"/>
              <a:t>In this modern age that is both fast paced &amp; hectic, we are often drowned with information overload and too much clutter that paralyze us from unleashing our full human potential.</a:t>
            </a:r>
          </a:p>
        </p:txBody>
      </p:sp>
    </p:spTree>
    <p:extLst>
      <p:ext uri="{BB962C8B-B14F-4D97-AF65-F5344CB8AC3E}">
        <p14:creationId xmlns:p14="http://schemas.microsoft.com/office/powerpoint/2010/main" val="35037228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98099" y="2811138"/>
            <a:ext cx="10515600" cy="2163455"/>
          </a:xfrm>
        </p:spPr>
        <p:txBody>
          <a:bodyPr>
            <a:noAutofit/>
          </a:bodyPr>
          <a:lstStyle/>
          <a:p>
            <a:pPr marL="0" indent="0" algn="ctr">
              <a:buNone/>
            </a:pPr>
            <a:r>
              <a:rPr lang="en-MY" sz="4400" dirty="0">
                <a:solidFill>
                  <a:schemeClr val="bg1"/>
                </a:solidFill>
              </a:rPr>
              <a:t>Today, I’m going to share with you the secrets to living a stress-free existence.</a:t>
            </a:r>
          </a:p>
        </p:txBody>
      </p:sp>
    </p:spTree>
    <p:extLst>
      <p:ext uri="{BB962C8B-B14F-4D97-AF65-F5344CB8AC3E}">
        <p14:creationId xmlns:p14="http://schemas.microsoft.com/office/powerpoint/2010/main" val="19401894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3986" y="2343243"/>
            <a:ext cx="10425771" cy="2255519"/>
          </a:xfrm>
        </p:spPr>
        <p:txBody>
          <a:bodyPr>
            <a:noAutofit/>
          </a:bodyPr>
          <a:lstStyle/>
          <a:p>
            <a:pPr marL="0" indent="0" algn="ctr">
              <a:buNone/>
            </a:pPr>
            <a:r>
              <a:rPr lang="en-MY" sz="4000" dirty="0">
                <a:solidFill>
                  <a:schemeClr val="bg1"/>
                </a:solidFill>
              </a:rPr>
              <a:t>Only after you uncover these secrets, you will finally live a happier life with true purpose and passion, and ultimately becoming the best version of yourself.</a:t>
            </a:r>
          </a:p>
        </p:txBody>
      </p:sp>
    </p:spTree>
    <p:extLst>
      <p:ext uri="{BB962C8B-B14F-4D97-AF65-F5344CB8AC3E}">
        <p14:creationId xmlns:p14="http://schemas.microsoft.com/office/powerpoint/2010/main" val="25972185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6682</TotalTime>
  <Words>1253</Words>
  <Application>Microsoft Office PowerPoint</Application>
  <PresentationFormat>Widescreen</PresentationFormat>
  <Paragraphs>110</Paragraphs>
  <Slides>58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58</vt:i4>
      </vt:variant>
    </vt:vector>
  </HeadingPairs>
  <TitlesOfParts>
    <vt:vector size="62"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 FREE Bonuses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Hey there!</dc:title>
  <dc:creator>Cally</dc:creator>
  <cp:lastModifiedBy>Cally</cp:lastModifiedBy>
  <cp:revision>263</cp:revision>
  <dcterms:created xsi:type="dcterms:W3CDTF">2017-05-11T16:06:40Z</dcterms:created>
  <dcterms:modified xsi:type="dcterms:W3CDTF">2019-11-14T15:37:01Z</dcterms:modified>
</cp:coreProperties>
</file>