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2"/>
  </p:sldMasterIdLst>
  <p:notesMasterIdLst>
    <p:notesMasterId r:id="rId6"/>
  </p:notesMasterIdLst>
  <p:handoutMasterIdLst>
    <p:handoutMasterId r:id="rId7"/>
  </p:handoutMasterIdLst>
  <p:sldIdLst>
    <p:sldId id="282" r:id="rId3"/>
    <p:sldId id="259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48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26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7325D-7C6B-4659-A656-A772019985A7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6F1DE-7011-44EB-ACA9-621AFE57E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952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FD80F-0FDC-4A05-9EF1-C028EC4EDC0A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039D5-9119-4C2A-87C5-029C8B6BFF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2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347200" y="152399"/>
            <a:ext cx="26416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203200" y="153923"/>
            <a:ext cx="89408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47200" y="2052960"/>
            <a:ext cx="26416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609600" y="2052960"/>
            <a:ext cx="84328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93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96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3200" y="147319"/>
            <a:ext cx="89408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9347200" y="147319"/>
            <a:ext cx="2608061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50400" y="274639"/>
            <a:ext cx="2235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43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244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347200" y="152399"/>
            <a:ext cx="26416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203200" y="153923"/>
            <a:ext cx="89408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0400" y="2892277"/>
            <a:ext cx="21336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08000" y="2892277"/>
            <a:ext cx="84328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2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2"/>
            <a:ext cx="5384800" cy="44074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19072"/>
            <a:ext cx="5384800" cy="44074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23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389033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22438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386917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22438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792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49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3200" y="150919"/>
            <a:ext cx="11775736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9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9347200" y="150876"/>
            <a:ext cx="26416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9" name="Rectangle 8"/>
          <p:cNvSpPr/>
          <p:nvPr/>
        </p:nvSpPr>
        <p:spPr>
          <a:xfrm>
            <a:off x="203200" y="152400"/>
            <a:ext cx="89408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304801"/>
            <a:ext cx="7823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46336" y="2130552"/>
            <a:ext cx="2231136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546336" y="457200"/>
            <a:ext cx="2234213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025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 useBgFill="1">
        <p:nvSpPr>
          <p:cNvPr id="9" name="Rectangle 8"/>
          <p:cNvSpPr/>
          <p:nvPr/>
        </p:nvSpPr>
        <p:spPr>
          <a:xfrm>
            <a:off x="9347200" y="150876"/>
            <a:ext cx="26416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200" y="152400"/>
            <a:ext cx="89408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0400" y="2133600"/>
            <a:ext cx="22352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550400" y="460248"/>
            <a:ext cx="22352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1926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3200" y="1634971"/>
            <a:ext cx="11775736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203199" y="152401"/>
            <a:ext cx="11752063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517" y="6356350"/>
            <a:ext cx="2844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05/15/2017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4000" y="6356350"/>
            <a:ext cx="4470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9573" y="6355080"/>
            <a:ext cx="777288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999" y="1719071"/>
            <a:ext cx="11210524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55847"/>
            <a:ext cx="11175013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961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4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20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 Name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TITLE</a:t>
            </a:r>
          </a:p>
        </p:txBody>
      </p:sp>
    </p:spTree>
    <p:extLst>
      <p:ext uri="{BB962C8B-B14F-4D97-AF65-F5344CB8AC3E}">
        <p14:creationId xmlns:p14="http://schemas.microsoft.com/office/powerpoint/2010/main" val="17272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Point 1</a:t>
            </a:r>
          </a:p>
          <a:p>
            <a:r>
              <a:rPr lang="en-US" dirty="0"/>
              <a:t>Point 2</a:t>
            </a:r>
          </a:p>
          <a:p>
            <a:r>
              <a:rPr lang="en-US" smtClean="0"/>
              <a:t>Point 3</a:t>
            </a:r>
            <a:endParaRPr lang="en-US" dirty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21132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7999" y="1719071"/>
            <a:ext cx="6290366" cy="440740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CA" dirty="0"/>
              <a:t>Insert an overview of what you are promoting. </a:t>
            </a:r>
          </a:p>
          <a:p>
            <a:pPr marL="45720" indent="0">
              <a:buNone/>
            </a:pPr>
            <a:endParaRPr lang="en-CA" dirty="0"/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endParaRPr lang="en-CA" dirty="0"/>
          </a:p>
          <a:p>
            <a:pPr marL="45720" indent="0">
              <a:buNone/>
            </a:pPr>
            <a:r>
              <a:rPr lang="en-CA" dirty="0"/>
              <a:t>Insert link to sign up or buy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Ready to [Insert Benefit of Your Product]?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359" y="1855303"/>
            <a:ext cx="4298345" cy="46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7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es training presentation">
  <a:themeElements>
    <a:clrScheme name="Custom 19">
      <a:dk1>
        <a:sysClr val="windowText" lastClr="000000"/>
      </a:dk1>
      <a:lt1>
        <a:sysClr val="window" lastClr="FFFFFF"/>
      </a:lt1>
      <a:dk2>
        <a:srgbClr val="4A66AC"/>
      </a:dk2>
      <a:lt2>
        <a:srgbClr val="FDFDFD"/>
      </a:lt2>
      <a:accent1>
        <a:srgbClr val="ACCBF9"/>
      </a:accent1>
      <a:accent2>
        <a:srgbClr val="FFFFFF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  <a:ln>
          <a:solidFill>
            <a:schemeClr val="accent4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ales training presentation" id="{B6AD0E1B-010F-4040-BECC-338DC7180AF6}" vid="{9250DCDA-9F4A-4BAF-B302-6C51082CF123}"/>
    </a:ext>
  </a:extLst>
</a:theme>
</file>

<file path=ppt/theme/theme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E24EA9C-70A4-43E8-A40F-9E8D971C57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sales training presentation</Template>
  <TotalTime>0</TotalTime>
  <Words>58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Wingdings</vt:lpstr>
      <vt:lpstr>Wingdings 2</vt:lpstr>
      <vt:lpstr>Sales training presentation</vt:lpstr>
      <vt:lpstr>INSERT TITLE</vt:lpstr>
      <vt:lpstr>HEADING</vt:lpstr>
      <vt:lpstr>Ready to [Insert Benefit of Your Product]?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UnselfishMarketer.com</dc:creator>
  <cp:keywords/>
  <cp:lastModifiedBy/>
  <cp:revision>1</cp:revision>
  <dcterms:created xsi:type="dcterms:W3CDTF">2017-02-23T22:12:11Z</dcterms:created>
  <dcterms:modified xsi:type="dcterms:W3CDTF">2017-05-15T06:25:46Z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TC034605589991</vt:lpwstr>
  </property>
</Properties>
</file>