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8"/>
  </p:notesMasterIdLst>
  <p:handoutMasterIdLst>
    <p:handoutMasterId r:id="rId9"/>
  </p:handoutMasterIdLst>
  <p:sldIdLst>
    <p:sldId id="267" r:id="rId5"/>
    <p:sldId id="278" r:id="rId6"/>
    <p:sldId id="279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99" autoAdjust="0"/>
  </p:normalViewPr>
  <p:slideViewPr>
    <p:cSldViewPr>
      <p:cViewPr varScale="1">
        <p:scale>
          <a:sx n="76" d="100"/>
          <a:sy n="76" d="100"/>
        </p:scale>
        <p:origin x="486" y="6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en-US"/>
              <a:t>05/15/2017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en-US"/>
              <a:t>05/15/2017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Oval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Oval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Straight Connector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anchor="b">
            <a:normAutofit/>
          </a:bodyPr>
          <a:lstStyle>
            <a:lvl1pPr algn="ctr">
              <a:lnSpc>
                <a:spcPct val="9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13" name="Group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Oval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8" name="Rounded Rectangle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E36636D-D922-432D-A958-524484B5923D}" type="datetimeFigureOut">
              <a:rPr lang="en-US"/>
              <a:pPr/>
              <a:t>05/15/2017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INSERT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point</a:t>
            </a:r>
          </a:p>
          <a:p>
            <a:r>
              <a:rPr lang="en-US" dirty="0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0164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Ready to [Insert Benefit of Your Product]?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18883" y="1803400"/>
            <a:ext cx="5163561" cy="4267200"/>
          </a:xfrm>
        </p:spPr>
        <p:txBody>
          <a:bodyPr/>
          <a:lstStyle/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r>
              <a:rPr lang="en-CA" dirty="0"/>
              <a:t>Include a bullet point list of features/benefits</a:t>
            </a:r>
          </a:p>
          <a:p>
            <a:pPr marL="0" indent="0">
              <a:buNone/>
            </a:pPr>
            <a:r>
              <a:rPr lang="en-CA" dirty="0"/>
              <a:t>Insert link to sign up or buy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2" y="1627808"/>
            <a:ext cx="4298345" cy="46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oks Classic 16x9">
  <a:themeElements>
    <a:clrScheme name="Custom 23">
      <a:dk1>
        <a:srgbClr val="B2B2B2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01059.potx" id="{C5FD5170-17AC-4815-968A-FDC1AAB6E99D}" vid="{74C691A5-1550-4555-B870-169F3443F41D}"/>
    </a:ext>
  </a:extLst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D80E12-3BE9-4746-820E-FFB249F467F2}">
  <ds:schemaRefs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4873beb7-5857-4685-be1f-d57550cc96c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Classic book education presentation (widescreen)</Template>
  <TotalTime>7</TotalTime>
  <Words>46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Constantia</vt:lpstr>
      <vt:lpstr>Books Classic 16x9</vt:lpstr>
      <vt:lpstr>INSERT TITLE</vt:lpstr>
      <vt:lpstr>Heading</vt:lpstr>
      <vt:lpstr>Ready to [Insert Benefit of Your Product]?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</dc:title>
  <dc:creator>UnselfishMarketer.com</dc:creator>
  <cp:lastModifiedBy>JayKay Bak</cp:lastModifiedBy>
  <cp:revision>2</cp:revision>
  <dcterms:created xsi:type="dcterms:W3CDTF">2017-02-23T22:51:38Z</dcterms:created>
  <dcterms:modified xsi:type="dcterms:W3CDTF">2017-05-15T06:21:47Z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