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</p:sldMasterIdLst>
  <p:notesMasterIdLst>
    <p:notesMasterId r:id="rId8"/>
  </p:notesMasterIdLst>
  <p:handoutMasterIdLst>
    <p:handoutMasterId r:id="rId9"/>
  </p:handoutMasterIdLst>
  <p:sldIdLst>
    <p:sldId id="267" r:id="rId5"/>
    <p:sldId id="278" r:id="rId6"/>
    <p:sldId id="279" r:id="rId7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599" autoAdjust="0"/>
  </p:normalViewPr>
  <p:slideViewPr>
    <p:cSldViewPr>
      <p:cViewPr varScale="1">
        <p:scale>
          <a:sx n="76" d="100"/>
          <a:sy n="76" d="100"/>
        </p:scale>
        <p:origin x="486" y="60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6E22E-288A-414B-A8DE-E4DBD03D5FC0}" type="datetimeFigureOut">
              <a:rPr lang="en-US"/>
              <a:t>05/15/2017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14579-D02A-4B51-B5DF-8EC449F77AC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8126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A9AE7E-E0F9-4C51-AD9A-F4C3A6E23BBF}" type="datetimeFigureOut">
              <a:rPr lang="en-US"/>
              <a:t>05/15/2017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74690-7256-4BB9-AC0F-97AEAE8CDEC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426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080" y="243841"/>
            <a:ext cx="11721587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691" y="882376"/>
            <a:ext cx="9964364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198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085" y="3869635"/>
            <a:ext cx="8765577" cy="1388165"/>
          </a:xfrm>
        </p:spPr>
        <p:txBody>
          <a:bodyPr>
            <a:normAutofit/>
          </a:bodyPr>
          <a:lstStyle>
            <a:lvl1pPr marL="0" indent="0" algn="ctr">
              <a:buNone/>
              <a:defRPr sz="2199">
                <a:solidFill>
                  <a:srgbClr val="FFFFFF"/>
                </a:solidFill>
              </a:defRPr>
            </a:lvl1pPr>
            <a:lvl2pPr marL="457063" indent="0" algn="ctr">
              <a:buNone/>
              <a:defRPr sz="2199"/>
            </a:lvl2pPr>
            <a:lvl3pPr marL="914126" indent="0" algn="ctr">
              <a:buNone/>
              <a:defRPr sz="2199"/>
            </a:lvl3pPr>
            <a:lvl4pPr marL="1371189" indent="0" algn="ctr">
              <a:buNone/>
              <a:defRPr sz="1999"/>
            </a:lvl4pPr>
            <a:lvl5pPr marL="1828251" indent="0" algn="ctr">
              <a:buNone/>
              <a:defRPr sz="1999"/>
            </a:lvl5pPr>
            <a:lvl6pPr marL="2285314" indent="0" algn="ctr">
              <a:buNone/>
              <a:defRPr sz="1999"/>
            </a:lvl6pPr>
            <a:lvl7pPr marL="2742377" indent="0" algn="ctr">
              <a:buNone/>
              <a:defRPr sz="1999"/>
            </a:lvl7pPr>
            <a:lvl8pPr marL="3199440" indent="0" algn="ctr">
              <a:buNone/>
              <a:defRPr sz="1999"/>
            </a:lvl8pPr>
            <a:lvl9pPr marL="3656503" indent="0" algn="ctr">
              <a:buNone/>
              <a:defRPr sz="199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145" y="3733800"/>
            <a:ext cx="8227458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815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7881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2628" y="762000"/>
            <a:ext cx="2323495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702" y="762000"/>
            <a:ext cx="7427565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1108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7171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136" y="1173575"/>
            <a:ext cx="9964364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198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483" y="4154520"/>
            <a:ext cx="876681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199">
                <a:solidFill>
                  <a:schemeClr val="accent1"/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  <p:cxnSp>
        <p:nvCxnSpPr>
          <p:cNvPr id="7" name="Straight Connector 6"/>
          <p:cNvCxnSpPr/>
          <p:nvPr/>
        </p:nvCxnSpPr>
        <p:spPr>
          <a:xfrm>
            <a:off x="1980684" y="4020408"/>
            <a:ext cx="822745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651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2702" y="2057399"/>
            <a:ext cx="4753642" cy="4023360"/>
          </a:xfrm>
        </p:spPr>
        <p:txBody>
          <a:bodyPr/>
          <a:lstStyle>
            <a:lvl1pPr>
              <a:defRPr sz="21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5980" y="2057400"/>
            <a:ext cx="4753642" cy="4023360"/>
          </a:xfrm>
        </p:spPr>
        <p:txBody>
          <a:bodyPr/>
          <a:lstStyle>
            <a:lvl1pPr>
              <a:defRPr sz="21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2008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702" y="2001511"/>
            <a:ext cx="4753642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702" y="2721483"/>
            <a:ext cx="4753642" cy="3383280"/>
          </a:xfrm>
        </p:spPr>
        <p:txBody>
          <a:bodyPr/>
          <a:lstStyle>
            <a:lvl1pPr>
              <a:defRPr sz="21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7540" y="1999032"/>
            <a:ext cx="4753642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7540" y="2719322"/>
            <a:ext cx="4753642" cy="3383280"/>
          </a:xfrm>
        </p:spPr>
        <p:txBody>
          <a:bodyPr/>
          <a:lstStyle>
            <a:lvl1pPr>
              <a:defRPr sz="21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8942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0077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8270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702" y="1097280"/>
            <a:ext cx="3930896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999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0635" y="1097280"/>
            <a:ext cx="5210723" cy="4663440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2702" y="2834640"/>
            <a:ext cx="3930896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699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5953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702" y="1097280"/>
            <a:ext cx="3930896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999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1838" y="1069847"/>
            <a:ext cx="6097460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7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2702" y="2834640"/>
            <a:ext cx="3930896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699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2597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080" y="243841"/>
            <a:ext cx="11721587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702" y="609600"/>
            <a:ext cx="9872948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703" y="2057400"/>
            <a:ext cx="9870300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699" y="6223829"/>
            <a:ext cx="23284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8120" y="6223829"/>
            <a:ext cx="4716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7101" y="6223829"/>
            <a:ext cx="1705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85029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531" indent="-182825" algn="l" defTabSz="914126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199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063" indent="-182825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999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301" indent="-182825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799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538" indent="-182825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79776" indent="-182825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599520" indent="-228531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899430" indent="-228531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199340" indent="-228531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499250" indent="-228531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INSERT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PRESENTED BY</a:t>
            </a:r>
          </a:p>
        </p:txBody>
      </p:sp>
    </p:spTree>
    <p:extLst>
      <p:ext uri="{BB962C8B-B14F-4D97-AF65-F5344CB8AC3E}">
        <p14:creationId xmlns:p14="http://schemas.microsoft.com/office/powerpoint/2010/main" val="270754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Bullet point</a:t>
            </a:r>
          </a:p>
          <a:p>
            <a:r>
              <a:rPr lang="en-US" dirty="0"/>
              <a:t>Bullet point</a:t>
            </a:r>
          </a:p>
        </p:txBody>
      </p:sp>
    </p:spTree>
    <p:extLst>
      <p:ext uri="{BB962C8B-B14F-4D97-AF65-F5344CB8AC3E}">
        <p14:creationId xmlns:p14="http://schemas.microsoft.com/office/powerpoint/2010/main" val="101646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Ready to [Insert Benefit of Your Product]? 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16797" y="2204864"/>
            <a:ext cx="5163561" cy="4267200"/>
          </a:xfrm>
        </p:spPr>
        <p:txBody>
          <a:bodyPr/>
          <a:lstStyle/>
          <a:p>
            <a:r>
              <a:rPr lang="en-CA" dirty="0"/>
              <a:t>Include a bullet point list of features/benefits</a:t>
            </a:r>
          </a:p>
          <a:p>
            <a:r>
              <a:rPr lang="en-CA" dirty="0"/>
              <a:t>Include a bullet point list of features/benefits</a:t>
            </a:r>
          </a:p>
          <a:p>
            <a:r>
              <a:rPr lang="en-CA" dirty="0"/>
              <a:t>Include a bullet point list of features/benefits</a:t>
            </a:r>
          </a:p>
          <a:p>
            <a:pPr marL="0" indent="0">
              <a:buNone/>
            </a:pPr>
            <a:r>
              <a:rPr lang="en-CA" dirty="0"/>
              <a:t>Insert link to sign up or buy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452" y="1627808"/>
            <a:ext cx="4298345" cy="461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56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sis">
  <a:themeElements>
    <a:clrScheme name="Custom 30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39C37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ustom 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Them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false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1360476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2011-12-12T13:37:00+00:00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2035-01-01T08:00:00+00:00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TP102801058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706496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REDMOND\v-soujap</DisplayName>
        <AccountId>1954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14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ED80E12-3BE9-4746-820E-FFB249F467F2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dcmitype/"/>
    <ds:schemaRef ds:uri="http://purl.org/dc/terms/"/>
    <ds:schemaRef ds:uri="http://schemas.openxmlformats.org/package/2006/metadata/core-properties"/>
    <ds:schemaRef ds:uri="4873beb7-5857-4685-be1f-d57550cc96c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D003AC8-209A-4321-A17C-1B7A206433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ED4759-CFDD-43F0-817C-11D919719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11</TotalTime>
  <Words>46</Words>
  <Application>Microsoft Office PowerPoint</Application>
  <PresentationFormat>Custom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Black</vt:lpstr>
      <vt:lpstr>Constantia</vt:lpstr>
      <vt:lpstr>Corbel</vt:lpstr>
      <vt:lpstr>Basis</vt:lpstr>
      <vt:lpstr>INSERT TITLE</vt:lpstr>
      <vt:lpstr>Heading</vt:lpstr>
      <vt:lpstr>Ready to [Insert Benefit of Your Product]?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TITLE</dc:title>
  <dc:creator>UnselfishMarketer.com</dc:creator>
  <cp:lastModifiedBy>JayKay Bak</cp:lastModifiedBy>
  <cp:revision>3</cp:revision>
  <dcterms:created xsi:type="dcterms:W3CDTF">2017-02-23T22:51:38Z</dcterms:created>
  <dcterms:modified xsi:type="dcterms:W3CDTF">2017-05-15T06:17:49Z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