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4"/>
  </p:sldMasterIdLst>
  <p:notesMasterIdLst>
    <p:notesMasterId r:id="rId8"/>
  </p:notesMasterIdLst>
  <p:handoutMasterIdLst>
    <p:handoutMasterId r:id="rId9"/>
  </p:handoutMasterIdLst>
  <p:sldIdLst>
    <p:sldId id="267" r:id="rId5"/>
    <p:sldId id="278" r:id="rId6"/>
    <p:sldId id="279" r:id="rId7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599" autoAdjust="0"/>
  </p:normalViewPr>
  <p:slideViewPr>
    <p:cSldViewPr>
      <p:cViewPr varScale="1">
        <p:scale>
          <a:sx n="76" d="100"/>
          <a:sy n="76" d="100"/>
        </p:scale>
        <p:origin x="486" y="60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6E22E-288A-414B-A8DE-E4DBD03D5FC0}" type="datetimeFigureOut">
              <a:rPr lang="en-US"/>
              <a:t>05/15/2017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114579-D02A-4B51-B5DF-8EC449F77AC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8126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A9AE7E-E0F9-4C51-AD9A-F4C3A6E23BBF}" type="datetimeFigureOut">
              <a:rPr lang="en-US"/>
              <a:t>05/15/2017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74690-7256-4BB9-AC0F-97AEAE8CDEC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426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565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565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6994" y="758952"/>
            <a:ext cx="10055781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998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99764" y="4455620"/>
            <a:ext cx="10055781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399" cap="all" spc="200" baseline="0">
                <a:solidFill>
                  <a:schemeClr val="tx2"/>
                </a:solidFill>
                <a:latin typeface="+mj-lt"/>
              </a:defRPr>
            </a:lvl1pPr>
            <a:lvl2pPr marL="457063" indent="0" algn="ctr">
              <a:buNone/>
              <a:defRPr sz="2399"/>
            </a:lvl2pPr>
            <a:lvl3pPr marL="914126" indent="0" algn="ctr">
              <a:buNone/>
              <a:defRPr sz="2399"/>
            </a:lvl3pPr>
            <a:lvl4pPr marL="1371189" indent="0" algn="ctr">
              <a:buNone/>
              <a:defRPr sz="1999"/>
            </a:lvl4pPr>
            <a:lvl5pPr marL="1828251" indent="0" algn="ctr">
              <a:buNone/>
              <a:defRPr sz="1999"/>
            </a:lvl5pPr>
            <a:lvl6pPr marL="2285314" indent="0" algn="ctr">
              <a:buNone/>
              <a:defRPr sz="1999"/>
            </a:lvl6pPr>
            <a:lvl7pPr marL="2742377" indent="0" algn="ctr">
              <a:buNone/>
              <a:defRPr sz="1999"/>
            </a:lvl7pPr>
            <a:lvl8pPr marL="3199440" indent="0" algn="ctr">
              <a:buNone/>
              <a:defRPr sz="1999"/>
            </a:lvl8pPr>
            <a:lvl9pPr marL="3656503" indent="0" algn="ctr">
              <a:buNone/>
              <a:defRPr sz="199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344" y="4343400"/>
            <a:ext cx="987294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230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9646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565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565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2628" y="414779"/>
            <a:ext cx="262821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7982" y="414778"/>
            <a:ext cx="7732286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3753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4512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565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565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994" y="758952"/>
            <a:ext cx="10055781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7998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6994" y="4453128"/>
            <a:ext cx="10055781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399" cap="all" spc="200" baseline="0">
                <a:solidFill>
                  <a:schemeClr val="tx2"/>
                </a:solidFill>
                <a:latin typeface="+mj-lt"/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344" y="4343400"/>
            <a:ext cx="987294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787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6994" y="286604"/>
            <a:ext cx="10055781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6993" y="1845734"/>
            <a:ext cx="4936474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6301" y="1845735"/>
            <a:ext cx="4936474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3285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6994" y="286604"/>
            <a:ext cx="10055781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6994" y="1846052"/>
            <a:ext cx="4936474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999" b="0" cap="all" baseline="0">
                <a:solidFill>
                  <a:schemeClr val="tx2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6994" y="2582334"/>
            <a:ext cx="4936474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6301" y="1846052"/>
            <a:ext cx="4936474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999" b="0" cap="all" baseline="0">
                <a:solidFill>
                  <a:schemeClr val="tx2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6301" y="2582334"/>
            <a:ext cx="4936474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9741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6194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565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565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87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" y="0"/>
            <a:ext cx="404973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39019" y="0"/>
            <a:ext cx="6399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081" y="594359"/>
            <a:ext cx="3199567" cy="2286000"/>
          </a:xfrm>
        </p:spPr>
        <p:txBody>
          <a:bodyPr anchor="b">
            <a:normAutofit/>
          </a:bodyPr>
          <a:lstStyle>
            <a:lvl1pPr>
              <a:defRPr sz="3599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9350" y="731520"/>
            <a:ext cx="6490549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081" y="2926080"/>
            <a:ext cx="3199567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391" y="6459786"/>
            <a:ext cx="2617828" cy="365125"/>
          </a:xfrm>
        </p:spPr>
        <p:txBody>
          <a:bodyPr/>
          <a:lstStyle>
            <a:lvl1pPr algn="l">
              <a:defRPr/>
            </a:lvl1pPr>
          </a:lstStyle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99350" y="6459786"/>
            <a:ext cx="464699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6458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5651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565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994" y="5074920"/>
            <a:ext cx="10110630" cy="822960"/>
          </a:xfrm>
        </p:spPr>
        <p:txBody>
          <a:bodyPr lIns="91440" tIns="0" rIns="91440" bIns="0" anchor="b">
            <a:noAutofit/>
          </a:bodyPr>
          <a:lstStyle>
            <a:lvl1pPr>
              <a:defRPr sz="3599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88810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199">
                <a:solidFill>
                  <a:schemeClr val="bg1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6994" y="5907023"/>
            <a:ext cx="1011063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9261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88826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6994" y="286604"/>
            <a:ext cx="10055781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6994" y="1845734"/>
            <a:ext cx="1005578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6995" y="6459786"/>
            <a:ext cx="24716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E36636D-D922-432D-A958-524484B5923D}" type="datetimeFigureOut">
              <a:rPr lang="en-US" smtClean="0"/>
              <a:pPr/>
              <a:t>05/15/2017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5225" y="6459786"/>
            <a:ext cx="48215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97880" y="6459786"/>
            <a:ext cx="13116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F28FB93-0A08-4E7D-8E63-9EFA29F1E093}" type="slidenum">
              <a:rPr lang="en-CA" smtClean="0"/>
              <a:pPr/>
              <a:t>‹#›</a:t>
            </a:fld>
            <a:endParaRPr lang="en-CA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221" y="1737845"/>
            <a:ext cx="996436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9647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126" rtl="0" eaLnBrk="1" latinLnBrk="0" hangingPunct="1">
        <a:lnSpc>
          <a:spcPct val="85000"/>
        </a:lnSpc>
        <a:spcBef>
          <a:spcPct val="0"/>
        </a:spcBef>
        <a:buNone/>
        <a:defRPr sz="4799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13" indent="-91413" algn="l" defTabSz="914126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99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3933" indent="-182825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79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758" indent="-182825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583" indent="-182825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408" indent="-182825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670" indent="-228531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610" indent="-228531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550" indent="-228531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490" indent="-228531" algn="l" defTabSz="914126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INSERT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PRESENTED BY</a:t>
            </a:r>
          </a:p>
        </p:txBody>
      </p:sp>
    </p:spTree>
    <p:extLst>
      <p:ext uri="{BB962C8B-B14F-4D97-AF65-F5344CB8AC3E}">
        <p14:creationId xmlns:p14="http://schemas.microsoft.com/office/powerpoint/2010/main" val="270754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Bullet point</a:t>
            </a:r>
          </a:p>
          <a:p>
            <a:r>
              <a:rPr lang="en-US" dirty="0"/>
              <a:t>Bullet point</a:t>
            </a:r>
          </a:p>
        </p:txBody>
      </p:sp>
    </p:spTree>
    <p:extLst>
      <p:ext uri="{BB962C8B-B14F-4D97-AF65-F5344CB8AC3E}">
        <p14:creationId xmlns:p14="http://schemas.microsoft.com/office/powerpoint/2010/main" val="101646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118259" y="332656"/>
            <a:ext cx="10055781" cy="1044665"/>
          </a:xfrm>
        </p:spPr>
        <p:txBody>
          <a:bodyPr/>
          <a:lstStyle/>
          <a:p>
            <a:r>
              <a:rPr lang="en-CA" dirty="0"/>
              <a:t>Ready to [Insert Product Benefit]? 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118259" y="2276872"/>
            <a:ext cx="5163561" cy="4267200"/>
          </a:xfrm>
        </p:spPr>
        <p:txBody>
          <a:bodyPr/>
          <a:lstStyle/>
          <a:p>
            <a:r>
              <a:rPr lang="en-CA" dirty="0"/>
              <a:t>Include a bullet point list of features/benefits</a:t>
            </a:r>
          </a:p>
          <a:p>
            <a:r>
              <a:rPr lang="en-CA" dirty="0"/>
              <a:t>Include a bullet point list of features/benefits</a:t>
            </a:r>
          </a:p>
          <a:p>
            <a:r>
              <a:rPr lang="en-CA" dirty="0"/>
              <a:t>Include a bullet point list of features/benefits</a:t>
            </a:r>
          </a:p>
          <a:p>
            <a:pPr marL="0" indent="0">
              <a:buNone/>
            </a:pPr>
            <a:r>
              <a:rPr lang="en-CA" dirty="0"/>
              <a:t>Insert link to sign up or buy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820" y="2060848"/>
            <a:ext cx="3694259" cy="396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56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6">
      <a:dk1>
        <a:sysClr val="windowText" lastClr="000000"/>
      </a:dk1>
      <a:lt1>
        <a:sysClr val="window" lastClr="FFFFFF"/>
      </a:lt1>
      <a:dk2>
        <a:srgbClr val="A5300F"/>
      </a:dk2>
      <a:lt2>
        <a:srgbClr val="E5C243"/>
      </a:lt2>
      <a:accent1>
        <a:srgbClr val="D55816"/>
      </a:accent1>
      <a:accent2>
        <a:srgbClr val="A5300F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false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1360476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2011-12-12T13:37:00+00:00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2035-01-01T08:00:00+00:00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TP102801058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706496</LocLastLocAttemptVersionLookup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REDMOND\v-soujap</DisplayName>
        <AccountId>1954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14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ED80E12-3BE9-4746-820E-FFB249F467F2}">
  <ds:schemaRefs>
    <ds:schemaRef ds:uri="http://schemas.microsoft.com/office/2006/metadata/properties"/>
    <ds:schemaRef ds:uri="http://purl.org/dc/elements/1.1/"/>
    <ds:schemaRef ds:uri="http://purl.org/dc/dcmitype/"/>
    <ds:schemaRef ds:uri="4873beb7-5857-4685-be1f-d57550cc96cc"/>
    <ds:schemaRef ds:uri="http://purl.org/dc/terms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8D003AC8-209A-4321-A17C-1B7A206433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ED4759-CFDD-43F0-817C-11D9197192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28</TotalTime>
  <Words>44</Words>
  <Application>Microsoft Office PowerPoint</Application>
  <PresentationFormat>Custom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Century Gothic</vt:lpstr>
      <vt:lpstr>Constantia</vt:lpstr>
      <vt:lpstr>Retrospect</vt:lpstr>
      <vt:lpstr>INSERT TITLE</vt:lpstr>
      <vt:lpstr>Heading</vt:lpstr>
      <vt:lpstr>Ready to [Insert Product Benefit]?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 TITLE</dc:title>
  <dc:creator>UnselfishMarketer.com</dc:creator>
  <cp:lastModifiedBy>JayKay Bak</cp:lastModifiedBy>
  <cp:revision>4</cp:revision>
  <dcterms:created xsi:type="dcterms:W3CDTF">2017-02-23T22:51:38Z</dcterms:created>
  <dcterms:modified xsi:type="dcterms:W3CDTF">2017-05-15T06:23:31Z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