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48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9ABC4-14F2-4A37-8CE9-5487A135F4E8}" type="datetimeFigureOut">
              <a:rPr lang="en-CA" smtClean="0"/>
              <a:t>2017-05-15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24445-97DD-46BE-A498-764A100301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30843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9ABC4-14F2-4A37-8CE9-5487A135F4E8}" type="datetimeFigureOut">
              <a:rPr lang="en-CA" smtClean="0"/>
              <a:t>2017-05-15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24445-97DD-46BE-A498-764A100301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79762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9ABC4-14F2-4A37-8CE9-5487A135F4E8}" type="datetimeFigureOut">
              <a:rPr lang="en-CA" smtClean="0"/>
              <a:t>2017-05-15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24445-97DD-46BE-A498-764A100301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6302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9ABC4-14F2-4A37-8CE9-5487A135F4E8}" type="datetimeFigureOut">
              <a:rPr lang="en-CA" smtClean="0"/>
              <a:t>2017-05-15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24445-97DD-46BE-A498-764A100301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05699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9ABC4-14F2-4A37-8CE9-5487A135F4E8}" type="datetimeFigureOut">
              <a:rPr lang="en-CA" smtClean="0"/>
              <a:t>2017-05-15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24445-97DD-46BE-A498-764A100301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8469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9ABC4-14F2-4A37-8CE9-5487A135F4E8}" type="datetimeFigureOut">
              <a:rPr lang="en-CA" smtClean="0"/>
              <a:t>2017-05-15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24445-97DD-46BE-A498-764A100301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26363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9ABC4-14F2-4A37-8CE9-5487A135F4E8}" type="datetimeFigureOut">
              <a:rPr lang="en-CA" smtClean="0"/>
              <a:t>2017-05-15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24445-97DD-46BE-A498-764A100301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4929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9ABC4-14F2-4A37-8CE9-5487A135F4E8}" type="datetimeFigureOut">
              <a:rPr lang="en-CA" smtClean="0"/>
              <a:t>2017-05-15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24445-97DD-46BE-A498-764A100301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7920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9ABC4-14F2-4A37-8CE9-5487A135F4E8}" type="datetimeFigureOut">
              <a:rPr lang="en-CA" smtClean="0"/>
              <a:t>2017-05-15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24445-97DD-46BE-A498-764A100301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21668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9ABC4-14F2-4A37-8CE9-5487A135F4E8}" type="datetimeFigureOut">
              <a:rPr lang="en-CA" smtClean="0"/>
              <a:t>2017-05-15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24445-97DD-46BE-A498-764A100301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8984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9ABC4-14F2-4A37-8CE9-5487A135F4E8}" type="datetimeFigureOut">
              <a:rPr lang="en-CA" smtClean="0"/>
              <a:t>2017-05-15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24445-97DD-46BE-A498-764A100301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19328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9ABC4-14F2-4A37-8CE9-5487A135F4E8}" type="datetimeFigureOut">
              <a:rPr lang="en-CA" smtClean="0"/>
              <a:t>2017-05-15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24445-97DD-46BE-A498-764A100301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77293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/>
              <a:t>Add Your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Subtitle</a:t>
            </a:r>
          </a:p>
          <a:p>
            <a:r>
              <a:rPr lang="en-CA" dirty="0"/>
              <a:t>Author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208" y="1608622"/>
            <a:ext cx="3737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2143159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Add Details</a:t>
            </a:r>
          </a:p>
        </p:txBody>
      </p:sp>
    </p:spTree>
    <p:extLst>
      <p:ext uri="{BB962C8B-B14F-4D97-AF65-F5344CB8AC3E}">
        <p14:creationId xmlns:p14="http://schemas.microsoft.com/office/powerpoint/2010/main" val="1751283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dirty="0"/>
              <a:t>Ready to [Insert Benefit of Your Product]?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072270" cy="4351338"/>
          </a:xfrm>
        </p:spPr>
        <p:txBody>
          <a:bodyPr/>
          <a:lstStyle/>
          <a:p>
            <a:r>
              <a:rPr lang="en-CA" dirty="0"/>
              <a:t>Include a bullet point list of features/benefits</a:t>
            </a:r>
          </a:p>
          <a:p>
            <a:r>
              <a:rPr lang="en-CA" dirty="0"/>
              <a:t>Include a bullet point list of features/benefits</a:t>
            </a:r>
          </a:p>
          <a:p>
            <a:r>
              <a:rPr lang="en-CA" dirty="0"/>
              <a:t>Include a bullet point list of features/benefits</a:t>
            </a:r>
          </a:p>
          <a:p>
            <a:endParaRPr lang="en-CA" dirty="0"/>
          </a:p>
          <a:p>
            <a:pPr marL="0" indent="0">
              <a:buNone/>
            </a:pPr>
            <a:r>
              <a:rPr lang="en-CA" dirty="0"/>
              <a:t>Include a link to sign up or buy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201" y="1692102"/>
            <a:ext cx="4298345" cy="461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10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49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Add Your Title</vt:lpstr>
      <vt:lpstr>Slide Title</vt:lpstr>
      <vt:lpstr>Ready to [Insert Benefit of Your Product]?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UnselfishMarketer.com</dc:creator>
  <cp:lastModifiedBy>JayKay Bak</cp:lastModifiedBy>
  <cp:revision>5</cp:revision>
  <dcterms:created xsi:type="dcterms:W3CDTF">2017-02-15T21:45:57Z</dcterms:created>
  <dcterms:modified xsi:type="dcterms:W3CDTF">2017-05-15T06:09:42Z</dcterms:modified>
</cp:coreProperties>
</file>