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embeddedFontLst>
    <p:embeddedFont>
      <p:font typeface="Montserrat"/>
      <p:regular r:id="rId26"/>
      <p:bold r:id="rId27"/>
      <p:italic r:id="rId28"/>
      <p:boldItalic r:id="rId29"/>
    </p:embeddedFont>
    <p:embeddedFont>
      <p:font typeface="Pacifico"/>
      <p:regular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Montserrat-regular.fntdata"/><Relationship Id="rId25" Type="http://schemas.openxmlformats.org/officeDocument/2006/relationships/slide" Target="slides/slide21.xml"/><Relationship Id="rId28" Type="http://schemas.openxmlformats.org/officeDocument/2006/relationships/font" Target="fonts/Montserrat-italic.fntdata"/><Relationship Id="rId27" Type="http://schemas.openxmlformats.org/officeDocument/2006/relationships/font" Target="fonts/Montserrat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Montserrat-bold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0" Type="http://schemas.openxmlformats.org/officeDocument/2006/relationships/font" Target="fonts/Pacifico-regular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" name="Google Shape;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54b4a8583_07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54b4a8583_0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54b4a8583_08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54b4a8583_0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54b4a8583_08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54b4a8583_0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54b4a8583_09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54b4a8583_0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54b4a8583_010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54b4a8583_0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54b4a8583_010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54b4a8583_0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54b4a8583_011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54b4a8583_0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8d0b7625c_03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8d0b7625c_0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54b4a8583_011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54b4a8583_0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54b4a8583_012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54b4a8583_0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54b4a8583_02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Google Shape;37;g54b4a8583_0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54b4a8583_013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54b4a8583_0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54b4a8583_014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54b4a8583_0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54b4a8583_03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Google Shape;43;g54b4a8583_0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54b4a8583_04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Google Shape;49;g54b4a8583_0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54b4a8583_04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54b4a8583_0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54b4a8583_05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54b4a8583_0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54b4a8583_05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54b4a8583_0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54b4a8583_06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54b4a8583_0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54b4a8583_07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54b4a8583_0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2" type="body"/>
          </p:nvPr>
        </p:nvSpPr>
        <p:spPr>
          <a:xfrm>
            <a:off x="4692274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ight-gradient"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 sz="30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</a:defRPr>
            </a:lvl1pPr>
            <a:lvl2pPr lvl="1" algn="r">
              <a:buNone/>
              <a:defRPr sz="1300">
                <a:solidFill>
                  <a:schemeClr val="dk1"/>
                </a:solidFill>
              </a:defRPr>
            </a:lvl2pPr>
            <a:lvl3pPr lvl="2" algn="r">
              <a:buNone/>
              <a:defRPr sz="1300">
                <a:solidFill>
                  <a:schemeClr val="dk1"/>
                </a:solidFill>
              </a:defRPr>
            </a:lvl3pPr>
            <a:lvl4pPr lvl="3" algn="r">
              <a:buNone/>
              <a:defRPr sz="1300">
                <a:solidFill>
                  <a:schemeClr val="dk1"/>
                </a:solidFill>
              </a:defRPr>
            </a:lvl4pPr>
            <a:lvl5pPr lvl="4" algn="r">
              <a:buNone/>
              <a:defRPr sz="1300">
                <a:solidFill>
                  <a:schemeClr val="dk1"/>
                </a:solidFill>
              </a:defRPr>
            </a:lvl5pPr>
            <a:lvl6pPr lvl="5" algn="r">
              <a:buNone/>
              <a:defRPr sz="1300">
                <a:solidFill>
                  <a:schemeClr val="dk1"/>
                </a:solidFill>
              </a:defRPr>
            </a:lvl6pPr>
            <a:lvl7pPr lvl="6" algn="r">
              <a:buNone/>
              <a:defRPr sz="1300">
                <a:solidFill>
                  <a:schemeClr val="dk1"/>
                </a:solidFill>
              </a:defRPr>
            </a:lvl7pPr>
            <a:lvl8pPr lvl="7" algn="r">
              <a:buNone/>
              <a:defRPr sz="1300">
                <a:solidFill>
                  <a:schemeClr val="dk1"/>
                </a:solidFill>
              </a:defRPr>
            </a:lvl8pPr>
            <a:lvl9pPr lvl="8" algn="r"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/>
        </p:nvSpPr>
        <p:spPr>
          <a:xfrm>
            <a:off x="205075" y="1683150"/>
            <a:ext cx="8597100" cy="17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 Ways to Live a More </a:t>
            </a:r>
            <a:endParaRPr b="1" sz="4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Abundant Life</a:t>
            </a:r>
            <a:endParaRPr b="1" sz="4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#9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8" name="Google Shape;88;p17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Reducing expectations</a:t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By reducing your expectations, you allow more opportunities to show.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#10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457200" y="11870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Change your vocabulary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Stop using the words “can’t” and “don’t” because it limits your growth.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#11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0" name="Google Shape;100;p19"/>
          <p:cNvSpPr txBox="1"/>
          <p:nvPr>
            <p:ph idx="1" type="body"/>
          </p:nvPr>
        </p:nvSpPr>
        <p:spPr>
          <a:xfrm>
            <a:off x="457200" y="384950"/>
            <a:ext cx="8229600" cy="44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Express self-love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Self-love is placing yourself as a priority so that we can be our best self in our life and for others.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#12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6" name="Google Shape;106;p20"/>
          <p:cNvSpPr txBox="1"/>
          <p:nvPr>
            <p:ph idx="1" type="body"/>
          </p:nvPr>
        </p:nvSpPr>
        <p:spPr>
          <a:xfrm>
            <a:off x="457200" y="387450"/>
            <a:ext cx="8229600" cy="418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See the opportunity in difficulties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When you perceive obstacles as an opportunity, you allow yourself to learn from those obstacles.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#13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12" name="Google Shape;112;p21"/>
          <p:cNvSpPr txBox="1"/>
          <p:nvPr>
            <p:ph idx="1" type="body"/>
          </p:nvPr>
        </p:nvSpPr>
        <p:spPr>
          <a:xfrm>
            <a:off x="531875" y="472050"/>
            <a:ext cx="8229600" cy="456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Ask for help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In order to shift this habit to bring more abundance in your life, try to find ways to ask for help.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#14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18" name="Google Shape;118;p22"/>
          <p:cNvSpPr txBox="1"/>
          <p:nvPr>
            <p:ph idx="1" type="body"/>
          </p:nvPr>
        </p:nvSpPr>
        <p:spPr>
          <a:xfrm>
            <a:off x="457200" y="429600"/>
            <a:ext cx="8229600" cy="409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Be clear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Having a clear idea of what you desire will fast track it’s manifestation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	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#15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24" name="Google Shape;124;p23"/>
          <p:cNvSpPr txBox="1"/>
          <p:nvPr>
            <p:ph idx="1" type="body"/>
          </p:nvPr>
        </p:nvSpPr>
        <p:spPr>
          <a:xfrm>
            <a:off x="556000" y="549250"/>
            <a:ext cx="8229600" cy="435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Take responsibility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 don’t acknowledge your responsibility in your life, you are unable to feel empowered to do something about improving your life.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#16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30" name="Google Shape;130;p24"/>
          <p:cNvSpPr txBox="1"/>
          <p:nvPr>
            <p:ph idx="1" type="body"/>
          </p:nvPr>
        </p:nvSpPr>
        <p:spPr>
          <a:xfrm>
            <a:off x="510900" y="563025"/>
            <a:ext cx="8229600" cy="41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Avoid instant gratification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prior to make a purchase, ask yourself if it’s a want or a need.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#17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36" name="Google Shape;136;p25"/>
          <p:cNvSpPr txBox="1"/>
          <p:nvPr>
            <p:ph idx="1" type="body"/>
          </p:nvPr>
        </p:nvSpPr>
        <p:spPr>
          <a:xfrm>
            <a:off x="648550" y="432375"/>
            <a:ext cx="8229600" cy="416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Find balance in your life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Balance means that you give as much as you receive.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#18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42" name="Google Shape;142;p26"/>
          <p:cNvSpPr txBox="1"/>
          <p:nvPr>
            <p:ph idx="1" type="body"/>
          </p:nvPr>
        </p:nvSpPr>
        <p:spPr>
          <a:xfrm>
            <a:off x="361125" y="517325"/>
            <a:ext cx="8229600" cy="41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smart goals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They will allow you to be very specific in what you want and help manifest it.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40" name="Google Shape;40;p9"/>
          <p:cNvSpPr txBox="1"/>
          <p:nvPr>
            <p:ph idx="1" type="body"/>
          </p:nvPr>
        </p:nvSpPr>
        <p:spPr>
          <a:xfrm>
            <a:off x="457200" y="1128425"/>
            <a:ext cx="8229600" cy="376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Learn to receive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800"/>
              <a:t>Start with a simple thank you when somebody gives you a compliment.</a:t>
            </a:r>
            <a:endParaRPr sz="28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 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#19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48" name="Google Shape;148;p27"/>
          <p:cNvSpPr txBox="1"/>
          <p:nvPr>
            <p:ph idx="1" type="body"/>
          </p:nvPr>
        </p:nvSpPr>
        <p:spPr>
          <a:xfrm>
            <a:off x="457200" y="446125"/>
            <a:ext cx="8229600" cy="437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Believe that you are enough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Because there is enough in this world for everyone to receive.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165001"/>
            <a:ext cx="8229600" cy="72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#20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54" name="Google Shape;154;p28"/>
          <p:cNvSpPr txBox="1"/>
          <p:nvPr>
            <p:ph idx="1" type="body"/>
          </p:nvPr>
        </p:nvSpPr>
        <p:spPr>
          <a:xfrm>
            <a:off x="523975" y="427300"/>
            <a:ext cx="8292900" cy="437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Take control of your life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Be in the driver’s seat and make choices that create what you want to experience.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/>
          <p:nvPr>
            <p:ph type="title"/>
          </p:nvPr>
        </p:nvSpPr>
        <p:spPr>
          <a:xfrm>
            <a:off x="457200" y="7765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#2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457200" y="622725"/>
            <a:ext cx="8229600" cy="44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Find what you love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 more you will align with what you love doing, the more abundance you will attract in your life.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#3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2" name="Google Shape;52;p11"/>
          <p:cNvSpPr txBox="1"/>
          <p:nvPr>
            <p:ph idx="1" type="body"/>
          </p:nvPr>
        </p:nvSpPr>
        <p:spPr>
          <a:xfrm>
            <a:off x="457200" y="11665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Feel what you want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 more you will align with the feeling attached to what you want, the more you will attract it.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type="title"/>
          </p:nvPr>
        </p:nvSpPr>
        <p:spPr>
          <a:xfrm>
            <a:off x="457200" y="379126"/>
            <a:ext cx="8229600" cy="69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#4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8" name="Google Shape;58;p12"/>
          <p:cNvSpPr txBox="1"/>
          <p:nvPr>
            <p:ph idx="1" type="body"/>
          </p:nvPr>
        </p:nvSpPr>
        <p:spPr>
          <a:xfrm>
            <a:off x="457200" y="499200"/>
            <a:ext cx="8229600" cy="451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Appreciate what you have in your life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 reason that the last point is important, is that your body will need to satisfy basic urges before it lets you build toward goals.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#5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64" name="Google Shape;64;p13"/>
          <p:cNvSpPr txBox="1"/>
          <p:nvPr>
            <p:ph idx="1" type="body"/>
          </p:nvPr>
        </p:nvSpPr>
        <p:spPr>
          <a:xfrm>
            <a:off x="618150" y="1115575"/>
            <a:ext cx="8068800" cy="352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Accept and let go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Accept that sometimes you don’t have what you want at that moment and let go of the need to control.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457200" y="5760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#6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0" name="Google Shape;70;p14"/>
          <p:cNvSpPr txBox="1"/>
          <p:nvPr>
            <p:ph idx="1" type="body"/>
          </p:nvPr>
        </p:nvSpPr>
        <p:spPr>
          <a:xfrm>
            <a:off x="457200" y="1002325"/>
            <a:ext cx="8229600" cy="39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Be mindful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This will help you let go of the past and stop worrying about the future.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#7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>
            <a:off x="410525" y="528050"/>
            <a:ext cx="8229600" cy="423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Focus on what you want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What you focus on grows so make sure that is what you want as opposed to what you don’t want.</a:t>
            </a:r>
            <a:endParaRPr sz="24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#8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457200" y="500050"/>
            <a:ext cx="8229600" cy="413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Start a gratitude journal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Every day, write down three things you are most grateful for in your life.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ight 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