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6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embedTrueTypeFonts="1" strictFirstAndLastChars="0" saveSubsetFonts="1">
  <p:sldMasterIdLst>
    <p:sldMasterId id="2147483654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</p:sldIdLst>
  <p:sldSz cy="5143500" cx="9144000"/>
  <p:notesSz cx="6858000" cy="9144000"/>
  <p:embeddedFontLst>
    <p:embeddedFont>
      <p:font typeface="Oswald"/>
      <p:regular r:id="rId26"/>
      <p:bold r:id="rId27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6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26" Type="http://schemas.openxmlformats.org/officeDocument/2006/relationships/font" Target="fonts/Oswald-regular.fntdata"/><Relationship Id="rId25" Type="http://schemas.openxmlformats.org/officeDocument/2006/relationships/slide" Target="slides/slide21.xml"/><Relationship Id="rId27" Type="http://schemas.openxmlformats.org/officeDocument/2006/relationships/font" Target="fonts/Oswald-bold.fntdata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9" Type="http://schemas.openxmlformats.org/officeDocument/2006/relationships/slide" Target="slides/slide15.xml"/><Relationship Id="rId18" Type="http://schemas.openxmlformats.org/officeDocument/2006/relationships/slide" Target="slides/slide1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Shape 4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0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Shape 31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" name="Shape 32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Shape 84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5" name="Shape 85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Shape 90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1" name="Shape 91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Shape 96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7" name="Shape 97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Shape 102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3" name="Shape 103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Shape 108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9" name="Shape 109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Shape 114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5" name="Shape 115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Shape 120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1" name="Shape 121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Shape 126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7" name="Shape 127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3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Shape 132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3" name="Shape 133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Shape 138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9" name="Shape 139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Shape 36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7" name="Shape 37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43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Shape 144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5" name="Shape 145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49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Shape 150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1" name="Shape 151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hape 42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3" name="Shape 43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7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Shape 48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9" name="Shape 49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Shape 54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5" name="Shape 55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hape 60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" name="Shape 61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Shape 66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7" name="Shape 67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Shape 72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3" name="Shape 73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Shape 78"/>
          <p:cNvSpPr/>
          <p:nvPr>
            <p:ph idx="2" type="sldImg"/>
          </p:nvPr>
        </p:nvSpPr>
        <p:spPr>
          <a:xfrm>
            <a:off x="381188" y="685800"/>
            <a:ext cx="60963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9" name="Shape 79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 txBox="1"/>
          <p:nvPr>
            <p:ph idx="1" type="subTitle"/>
          </p:nvPr>
        </p:nvSpPr>
        <p:spPr>
          <a:xfrm>
            <a:off x="685800" y="2840053"/>
            <a:ext cx="7772400" cy="7848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None/>
              <a:defRPr>
                <a:solidFill>
                  <a:schemeClr val="dk2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None/>
              <a:defRPr sz="3000">
                <a:solidFill>
                  <a:schemeClr val="dk2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None/>
              <a:defRPr sz="3000">
                <a:solidFill>
                  <a:schemeClr val="dk2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None/>
              <a:defRPr sz="3000">
                <a:solidFill>
                  <a:schemeClr val="dk2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None/>
              <a:defRPr sz="3000">
                <a:solidFill>
                  <a:schemeClr val="dk2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None/>
              <a:defRPr sz="3000">
                <a:solidFill>
                  <a:schemeClr val="dk2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None/>
              <a:defRPr sz="3000">
                <a:solidFill>
                  <a:schemeClr val="dk2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None/>
              <a:defRPr sz="3000">
                <a:solidFill>
                  <a:schemeClr val="dk2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None/>
              <a:defRPr sz="3000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11" name="Shape 11"/>
          <p:cNvSpPr txBox="1"/>
          <p:nvPr>
            <p:ph type="ctrTitle"/>
          </p:nvPr>
        </p:nvSpPr>
        <p:spPr>
          <a:xfrm>
            <a:off x="685800" y="1583342"/>
            <a:ext cx="7772400" cy="11598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12" name="Shape 12"/>
          <p:cNvSpPr txBox="1"/>
          <p:nvPr>
            <p:ph idx="12" type="sldNum"/>
          </p:nvPr>
        </p:nvSpPr>
        <p:spPr>
          <a:xfrm>
            <a:off x="8556791" y="474985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buNone/>
              <a:defRPr/>
            </a:lvl1pPr>
            <a:lvl2pPr lvl="1">
              <a:spcBef>
                <a:spcPts val="0"/>
              </a:spcBef>
              <a:buNone/>
              <a:defRPr/>
            </a:lvl2pPr>
            <a:lvl3pPr lvl="2">
              <a:spcBef>
                <a:spcPts val="0"/>
              </a:spcBef>
              <a:buNone/>
              <a:defRPr/>
            </a:lvl3pPr>
            <a:lvl4pPr lvl="3">
              <a:spcBef>
                <a:spcPts val="0"/>
              </a:spcBef>
              <a:buNone/>
              <a:defRPr/>
            </a:lvl4pPr>
            <a:lvl5pPr lvl="4">
              <a:spcBef>
                <a:spcPts val="0"/>
              </a:spcBef>
              <a:buNone/>
              <a:defRPr/>
            </a:lvl5pPr>
            <a:lvl6pPr lvl="5">
              <a:spcBef>
                <a:spcPts val="0"/>
              </a:spcBef>
              <a:buNone/>
              <a:defRPr/>
            </a:lvl6pPr>
            <a:lvl7pPr lvl="6">
              <a:spcBef>
                <a:spcPts val="0"/>
              </a:spcBef>
              <a:buNone/>
              <a:defRPr/>
            </a:lvl7pPr>
            <a:lvl8pPr lvl="7">
              <a:spcBef>
                <a:spcPts val="0"/>
              </a:spcBef>
              <a:buNone/>
              <a:defRPr/>
            </a:lvl8pPr>
            <a:lvl9pPr lvl="8">
              <a:spcBef>
                <a:spcPts val="0"/>
              </a:spcBef>
              <a:buNone/>
              <a:defRPr/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body" type="tx">
  <p:cSld name="TITLE_AND_BODY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/>
        </p:txBody>
      </p:sp>
      <p:sp>
        <p:nvSpPr>
          <p:cNvPr id="15" name="Shape 15"/>
          <p:cNvSpPr txBox="1"/>
          <p:nvPr>
            <p:ph idx="1" type="body"/>
          </p:nvPr>
        </p:nvSpPr>
        <p:spPr>
          <a:xfrm>
            <a:off x="457200" y="1200150"/>
            <a:ext cx="8229600" cy="37257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419100" lvl="0" marL="457200">
              <a:spcBef>
                <a:spcPts val="600"/>
              </a:spcBef>
              <a:spcAft>
                <a:spcPts val="0"/>
              </a:spcAft>
              <a:buSzPts val="3000"/>
              <a:buChar char="●"/>
              <a:defRPr/>
            </a:lvl1pPr>
            <a:lvl2pPr indent="-381000" lvl="1" marL="914400">
              <a:spcBef>
                <a:spcPts val="0"/>
              </a:spcBef>
              <a:spcAft>
                <a:spcPts val="0"/>
              </a:spcAft>
              <a:buSzPts val="2400"/>
              <a:buChar char="○"/>
              <a:defRPr/>
            </a:lvl2pPr>
            <a:lvl3pPr indent="-381000" lvl="2" marL="1371600">
              <a:spcBef>
                <a:spcPts val="0"/>
              </a:spcBef>
              <a:spcAft>
                <a:spcPts val="0"/>
              </a:spcAft>
              <a:buSzPts val="2400"/>
              <a:buChar char="■"/>
              <a:defRPr/>
            </a:lvl3pPr>
            <a:lvl4pPr indent="-342900" lvl="3" marL="18288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4pPr>
            <a:lvl5pPr indent="-342900" lvl="4" marL="228600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5pPr>
            <a:lvl6pPr indent="-342900" lvl="5" marL="274320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6pPr>
            <a:lvl7pPr indent="-342900" lvl="6" marL="32004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7pPr>
            <a:lvl8pPr indent="-342900" lvl="7" marL="365760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8pPr>
            <a:lvl9pPr indent="-342900" lvl="8" marL="411480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9pPr>
          </a:lstStyle>
          <a:p/>
        </p:txBody>
      </p:sp>
      <p:sp>
        <p:nvSpPr>
          <p:cNvPr id="16" name="Shape 16"/>
          <p:cNvSpPr txBox="1"/>
          <p:nvPr>
            <p:ph idx="12" type="sldNum"/>
          </p:nvPr>
        </p:nvSpPr>
        <p:spPr>
          <a:xfrm>
            <a:off x="8556791" y="474985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buNone/>
              <a:defRPr/>
            </a:lvl1pPr>
            <a:lvl2pPr lvl="1">
              <a:spcBef>
                <a:spcPts val="0"/>
              </a:spcBef>
              <a:buNone/>
              <a:defRPr/>
            </a:lvl2pPr>
            <a:lvl3pPr lvl="2">
              <a:spcBef>
                <a:spcPts val="0"/>
              </a:spcBef>
              <a:buNone/>
              <a:defRPr/>
            </a:lvl3pPr>
            <a:lvl4pPr lvl="3">
              <a:spcBef>
                <a:spcPts val="0"/>
              </a:spcBef>
              <a:buNone/>
              <a:defRPr/>
            </a:lvl4pPr>
            <a:lvl5pPr lvl="4">
              <a:spcBef>
                <a:spcPts val="0"/>
              </a:spcBef>
              <a:buNone/>
              <a:defRPr/>
            </a:lvl5pPr>
            <a:lvl6pPr lvl="5">
              <a:spcBef>
                <a:spcPts val="0"/>
              </a:spcBef>
              <a:buNone/>
              <a:defRPr/>
            </a:lvl6pPr>
            <a:lvl7pPr lvl="6">
              <a:spcBef>
                <a:spcPts val="0"/>
              </a:spcBef>
              <a:buNone/>
              <a:defRPr/>
            </a:lvl7pPr>
            <a:lvl8pPr lvl="7">
              <a:spcBef>
                <a:spcPts val="0"/>
              </a:spcBef>
              <a:buNone/>
              <a:defRPr/>
            </a:lvl8pPr>
            <a:lvl9pPr lvl="8">
              <a:spcBef>
                <a:spcPts val="0"/>
              </a:spcBef>
              <a:buNone/>
              <a:defRPr/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two columns" type="twoColTx">
  <p:cSld name="TITLE_AND_TWO_COLUMNS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18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/>
        </p:txBody>
      </p:sp>
      <p:sp>
        <p:nvSpPr>
          <p:cNvPr id="19" name="Shape 19"/>
          <p:cNvSpPr txBox="1"/>
          <p:nvPr>
            <p:ph idx="1" type="body"/>
          </p:nvPr>
        </p:nvSpPr>
        <p:spPr>
          <a:xfrm>
            <a:off x="457200" y="1200150"/>
            <a:ext cx="3994500" cy="37257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419100" lvl="0" marL="457200">
              <a:spcBef>
                <a:spcPts val="600"/>
              </a:spcBef>
              <a:spcAft>
                <a:spcPts val="0"/>
              </a:spcAft>
              <a:buSzPts val="3000"/>
              <a:buChar char="●"/>
              <a:defRPr/>
            </a:lvl1pPr>
            <a:lvl2pPr indent="-381000" lvl="1" marL="914400">
              <a:spcBef>
                <a:spcPts val="0"/>
              </a:spcBef>
              <a:spcAft>
                <a:spcPts val="0"/>
              </a:spcAft>
              <a:buSzPts val="2400"/>
              <a:buChar char="○"/>
              <a:defRPr/>
            </a:lvl2pPr>
            <a:lvl3pPr indent="-381000" lvl="2" marL="1371600">
              <a:spcBef>
                <a:spcPts val="0"/>
              </a:spcBef>
              <a:spcAft>
                <a:spcPts val="0"/>
              </a:spcAft>
              <a:buSzPts val="2400"/>
              <a:buChar char="■"/>
              <a:defRPr/>
            </a:lvl3pPr>
            <a:lvl4pPr indent="-342900" lvl="3" marL="18288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4pPr>
            <a:lvl5pPr indent="-342900" lvl="4" marL="228600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5pPr>
            <a:lvl6pPr indent="-342900" lvl="5" marL="274320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6pPr>
            <a:lvl7pPr indent="-342900" lvl="6" marL="32004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7pPr>
            <a:lvl8pPr indent="-342900" lvl="7" marL="365760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8pPr>
            <a:lvl9pPr indent="-342900" lvl="8" marL="411480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9pPr>
          </a:lstStyle>
          <a:p/>
        </p:txBody>
      </p:sp>
      <p:sp>
        <p:nvSpPr>
          <p:cNvPr id="20" name="Shape 20"/>
          <p:cNvSpPr txBox="1"/>
          <p:nvPr>
            <p:ph idx="2" type="body"/>
          </p:nvPr>
        </p:nvSpPr>
        <p:spPr>
          <a:xfrm>
            <a:off x="4692274" y="1200150"/>
            <a:ext cx="3994500" cy="37257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419100" lvl="0" marL="457200">
              <a:spcBef>
                <a:spcPts val="600"/>
              </a:spcBef>
              <a:spcAft>
                <a:spcPts val="0"/>
              </a:spcAft>
              <a:buSzPts val="3000"/>
              <a:buChar char="●"/>
              <a:defRPr/>
            </a:lvl1pPr>
            <a:lvl2pPr indent="-381000" lvl="1" marL="914400">
              <a:spcBef>
                <a:spcPts val="0"/>
              </a:spcBef>
              <a:spcAft>
                <a:spcPts val="0"/>
              </a:spcAft>
              <a:buSzPts val="2400"/>
              <a:buChar char="○"/>
              <a:defRPr/>
            </a:lvl2pPr>
            <a:lvl3pPr indent="-381000" lvl="2" marL="1371600">
              <a:spcBef>
                <a:spcPts val="0"/>
              </a:spcBef>
              <a:spcAft>
                <a:spcPts val="0"/>
              </a:spcAft>
              <a:buSzPts val="2400"/>
              <a:buChar char="■"/>
              <a:defRPr/>
            </a:lvl3pPr>
            <a:lvl4pPr indent="-342900" lvl="3" marL="18288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4pPr>
            <a:lvl5pPr indent="-342900" lvl="4" marL="228600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5pPr>
            <a:lvl6pPr indent="-342900" lvl="5" marL="274320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6pPr>
            <a:lvl7pPr indent="-342900" lvl="6" marL="32004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7pPr>
            <a:lvl8pPr indent="-342900" lvl="7" marL="365760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8pPr>
            <a:lvl9pPr indent="-342900" lvl="8" marL="411480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9pPr>
          </a:lstStyle>
          <a:p/>
        </p:txBody>
      </p:sp>
      <p:sp>
        <p:nvSpPr>
          <p:cNvPr id="21" name="Shape 21"/>
          <p:cNvSpPr txBox="1"/>
          <p:nvPr>
            <p:ph idx="12" type="sldNum"/>
          </p:nvPr>
        </p:nvSpPr>
        <p:spPr>
          <a:xfrm>
            <a:off x="8556791" y="474985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buNone/>
              <a:defRPr/>
            </a:lvl1pPr>
            <a:lvl2pPr lvl="1">
              <a:spcBef>
                <a:spcPts val="0"/>
              </a:spcBef>
              <a:buNone/>
              <a:defRPr/>
            </a:lvl2pPr>
            <a:lvl3pPr lvl="2">
              <a:spcBef>
                <a:spcPts val="0"/>
              </a:spcBef>
              <a:buNone/>
              <a:defRPr/>
            </a:lvl3pPr>
            <a:lvl4pPr lvl="3">
              <a:spcBef>
                <a:spcPts val="0"/>
              </a:spcBef>
              <a:buNone/>
              <a:defRPr/>
            </a:lvl4pPr>
            <a:lvl5pPr lvl="4">
              <a:spcBef>
                <a:spcPts val="0"/>
              </a:spcBef>
              <a:buNone/>
              <a:defRPr/>
            </a:lvl5pPr>
            <a:lvl6pPr lvl="5">
              <a:spcBef>
                <a:spcPts val="0"/>
              </a:spcBef>
              <a:buNone/>
              <a:defRPr/>
            </a:lvl6pPr>
            <a:lvl7pPr lvl="6">
              <a:spcBef>
                <a:spcPts val="0"/>
              </a:spcBef>
              <a:buNone/>
              <a:defRPr/>
            </a:lvl7pPr>
            <a:lvl8pPr lvl="7">
              <a:spcBef>
                <a:spcPts val="0"/>
              </a:spcBef>
              <a:buNone/>
              <a:defRPr/>
            </a:lvl8pPr>
            <a:lvl9pPr lvl="8">
              <a:spcBef>
                <a:spcPts val="0"/>
              </a:spcBef>
              <a:buNone/>
              <a:defRPr/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only" type="titleOnly">
  <p:cSld name="TITLE_ONLY">
    <p:spTree>
      <p:nvGrpSpPr>
        <p:cNvPr id="22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Shape 23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/>
        </p:txBody>
      </p:sp>
      <p:sp>
        <p:nvSpPr>
          <p:cNvPr id="24" name="Shape 24"/>
          <p:cNvSpPr txBox="1"/>
          <p:nvPr>
            <p:ph idx="12" type="sldNum"/>
          </p:nvPr>
        </p:nvSpPr>
        <p:spPr>
          <a:xfrm>
            <a:off x="8556791" y="474985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buNone/>
              <a:defRPr/>
            </a:lvl1pPr>
            <a:lvl2pPr lvl="1">
              <a:spcBef>
                <a:spcPts val="0"/>
              </a:spcBef>
              <a:buNone/>
              <a:defRPr/>
            </a:lvl2pPr>
            <a:lvl3pPr lvl="2">
              <a:spcBef>
                <a:spcPts val="0"/>
              </a:spcBef>
              <a:buNone/>
              <a:defRPr/>
            </a:lvl3pPr>
            <a:lvl4pPr lvl="3">
              <a:spcBef>
                <a:spcPts val="0"/>
              </a:spcBef>
              <a:buNone/>
              <a:defRPr/>
            </a:lvl4pPr>
            <a:lvl5pPr lvl="4">
              <a:spcBef>
                <a:spcPts val="0"/>
              </a:spcBef>
              <a:buNone/>
              <a:defRPr/>
            </a:lvl5pPr>
            <a:lvl6pPr lvl="5">
              <a:spcBef>
                <a:spcPts val="0"/>
              </a:spcBef>
              <a:buNone/>
              <a:defRPr/>
            </a:lvl6pPr>
            <a:lvl7pPr lvl="6">
              <a:spcBef>
                <a:spcPts val="0"/>
              </a:spcBef>
              <a:buNone/>
              <a:defRPr/>
            </a:lvl7pPr>
            <a:lvl8pPr lvl="7">
              <a:spcBef>
                <a:spcPts val="0"/>
              </a:spcBef>
              <a:buNone/>
              <a:defRPr/>
            </a:lvl8pPr>
            <a:lvl9pPr lvl="8">
              <a:spcBef>
                <a:spcPts val="0"/>
              </a:spcBef>
              <a:buNone/>
              <a:defRPr/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aption">
  <p:cSld name="CAPTION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 txBox="1"/>
          <p:nvPr>
            <p:ph idx="1" type="body"/>
          </p:nvPr>
        </p:nvSpPr>
        <p:spPr>
          <a:xfrm>
            <a:off x="457200" y="4406309"/>
            <a:ext cx="8229600" cy="5196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228600" lvl="0" marL="45720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>
                <a:solidFill>
                  <a:schemeClr val="dk1"/>
                </a:solidFill>
              </a:defRPr>
            </a:lvl1pPr>
          </a:lstStyle>
          <a:p/>
        </p:txBody>
      </p:sp>
      <p:sp>
        <p:nvSpPr>
          <p:cNvPr id="27" name="Shape 27"/>
          <p:cNvSpPr txBox="1"/>
          <p:nvPr>
            <p:ph idx="12" type="sldNum"/>
          </p:nvPr>
        </p:nvSpPr>
        <p:spPr>
          <a:xfrm>
            <a:off x="8556791" y="474985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buNone/>
              <a:defRPr/>
            </a:lvl1pPr>
            <a:lvl2pPr lvl="1">
              <a:spcBef>
                <a:spcPts val="0"/>
              </a:spcBef>
              <a:buNone/>
              <a:defRPr/>
            </a:lvl2pPr>
            <a:lvl3pPr lvl="2">
              <a:spcBef>
                <a:spcPts val="0"/>
              </a:spcBef>
              <a:buNone/>
              <a:defRPr/>
            </a:lvl3pPr>
            <a:lvl4pPr lvl="3">
              <a:spcBef>
                <a:spcPts val="0"/>
              </a:spcBef>
              <a:buNone/>
              <a:defRPr/>
            </a:lvl4pPr>
            <a:lvl5pPr lvl="4">
              <a:spcBef>
                <a:spcPts val="0"/>
              </a:spcBef>
              <a:buNone/>
              <a:defRPr/>
            </a:lvl5pPr>
            <a:lvl6pPr lvl="5">
              <a:spcBef>
                <a:spcPts val="0"/>
              </a:spcBef>
              <a:buNone/>
              <a:defRPr/>
            </a:lvl6pPr>
            <a:lvl7pPr lvl="6">
              <a:spcBef>
                <a:spcPts val="0"/>
              </a:spcBef>
              <a:buNone/>
              <a:defRPr/>
            </a:lvl7pPr>
            <a:lvl8pPr lvl="7">
              <a:spcBef>
                <a:spcPts val="0"/>
              </a:spcBef>
              <a:buNone/>
              <a:defRPr/>
            </a:lvl8pPr>
            <a:lvl9pPr lvl="8">
              <a:spcBef>
                <a:spcPts val="0"/>
              </a:spcBef>
              <a:buNone/>
              <a:defRPr/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" type="blank">
  <p:cSld name="BLANK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 txBox="1"/>
          <p:nvPr>
            <p:ph idx="12" type="sldNum"/>
          </p:nvPr>
        </p:nvSpPr>
        <p:spPr>
          <a:xfrm>
            <a:off x="8556791" y="4749851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buNone/>
              <a:defRPr/>
            </a:lvl1pPr>
            <a:lvl2pPr lvl="1">
              <a:spcBef>
                <a:spcPts val="0"/>
              </a:spcBef>
              <a:buNone/>
              <a:defRPr/>
            </a:lvl2pPr>
            <a:lvl3pPr lvl="2">
              <a:spcBef>
                <a:spcPts val="0"/>
              </a:spcBef>
              <a:buNone/>
              <a:defRPr/>
            </a:lvl3pPr>
            <a:lvl4pPr lvl="3">
              <a:spcBef>
                <a:spcPts val="0"/>
              </a:spcBef>
              <a:buNone/>
              <a:defRPr/>
            </a:lvl4pPr>
            <a:lvl5pPr lvl="4">
              <a:spcBef>
                <a:spcPts val="0"/>
              </a:spcBef>
              <a:buNone/>
              <a:defRPr/>
            </a:lvl5pPr>
            <a:lvl6pPr lvl="5">
              <a:spcBef>
                <a:spcPts val="0"/>
              </a:spcBef>
              <a:buNone/>
              <a:defRPr/>
            </a:lvl6pPr>
            <a:lvl7pPr lvl="6">
              <a:spcBef>
                <a:spcPts val="0"/>
              </a:spcBef>
              <a:buNone/>
              <a:defRPr/>
            </a:lvl7pPr>
            <a:lvl8pPr lvl="7">
              <a:spcBef>
                <a:spcPts val="0"/>
              </a:spcBef>
              <a:buNone/>
              <a:defRPr/>
            </a:lvl8pPr>
            <a:lvl9pPr lvl="8">
              <a:spcBef>
                <a:spcPts val="0"/>
              </a:spcBef>
              <a:buNone/>
              <a:defRPr/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light-gradient">
    <p:bg>
      <p:bgPr>
        <a:gradFill>
          <a:gsLst>
            <a:gs pos="0">
              <a:schemeClr val="lt1"/>
            </a:gs>
            <a:gs pos="30000">
              <a:schemeClr val="lt1"/>
            </a:gs>
            <a:gs pos="100000">
              <a:schemeClr val="lt2"/>
            </a:gs>
          </a:gsLst>
          <a:path path="circle">
            <a:fillToRect b="50%" l="50%" r="50%" t="50%"/>
          </a:path>
          <a:tileRect/>
        </a:gra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b="1" sz="36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b="1" sz="36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b="1" sz="36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b="1" sz="36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b="1" sz="36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b="1" sz="36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b="1" sz="36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b="1" sz="36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b="1" sz="36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Shape 7"/>
          <p:cNvSpPr txBox="1"/>
          <p:nvPr>
            <p:ph idx="1" type="body"/>
          </p:nvPr>
        </p:nvSpPr>
        <p:spPr>
          <a:xfrm>
            <a:off x="457200" y="1200150"/>
            <a:ext cx="8229600" cy="372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419100" lvl="0" marL="457200">
              <a:spcBef>
                <a:spcPts val="600"/>
              </a:spcBef>
              <a:spcAft>
                <a:spcPts val="0"/>
              </a:spcAft>
              <a:buSzPts val="3000"/>
              <a:buChar char="●"/>
              <a:defRPr sz="3000"/>
            </a:lvl1pPr>
            <a:lvl2pPr indent="-381000" lvl="1" marL="914400">
              <a:spcBef>
                <a:spcPts val="0"/>
              </a:spcBef>
              <a:spcAft>
                <a:spcPts val="0"/>
              </a:spcAft>
              <a:buSzPts val="2400"/>
              <a:buChar char="○"/>
              <a:defRPr sz="2400"/>
            </a:lvl2pPr>
            <a:lvl3pPr indent="-381000" lvl="2" marL="1371600">
              <a:spcBef>
                <a:spcPts val="0"/>
              </a:spcBef>
              <a:spcAft>
                <a:spcPts val="0"/>
              </a:spcAft>
              <a:buSzPts val="2400"/>
              <a:buChar char="■"/>
              <a:defRPr sz="2400"/>
            </a:lvl3pPr>
            <a:lvl4pPr indent="-342900" lvl="3" marL="1828800">
              <a:spcBef>
                <a:spcPts val="0"/>
              </a:spcBef>
              <a:spcAft>
                <a:spcPts val="0"/>
              </a:spcAft>
              <a:buSzPts val="1800"/>
              <a:buChar char="●"/>
              <a:defRPr sz="1800"/>
            </a:lvl4pPr>
            <a:lvl5pPr indent="-342900" lvl="4" marL="2286000">
              <a:spcBef>
                <a:spcPts val="0"/>
              </a:spcBef>
              <a:spcAft>
                <a:spcPts val="0"/>
              </a:spcAft>
              <a:buSzPts val="1800"/>
              <a:buChar char="○"/>
              <a:defRPr sz="1800"/>
            </a:lvl5pPr>
            <a:lvl6pPr indent="-342900" lvl="5" marL="2743200">
              <a:spcBef>
                <a:spcPts val="0"/>
              </a:spcBef>
              <a:spcAft>
                <a:spcPts val="0"/>
              </a:spcAft>
              <a:buSzPts val="1800"/>
              <a:buChar char="■"/>
              <a:defRPr sz="1800"/>
            </a:lvl6pPr>
            <a:lvl7pPr indent="-342900" lvl="6" marL="3200400">
              <a:spcBef>
                <a:spcPts val="0"/>
              </a:spcBef>
              <a:spcAft>
                <a:spcPts val="0"/>
              </a:spcAft>
              <a:buSzPts val="1800"/>
              <a:buChar char="●"/>
              <a:defRPr sz="1800"/>
            </a:lvl7pPr>
            <a:lvl8pPr indent="-342900" lvl="7" marL="3657600">
              <a:spcBef>
                <a:spcPts val="0"/>
              </a:spcBef>
              <a:spcAft>
                <a:spcPts val="0"/>
              </a:spcAft>
              <a:buSzPts val="1800"/>
              <a:buChar char="○"/>
              <a:defRPr sz="1800"/>
            </a:lvl8pPr>
            <a:lvl9pPr indent="-342900" lvl="8" marL="4114800">
              <a:spcBef>
                <a:spcPts val="0"/>
              </a:spcBef>
              <a:spcAft>
                <a:spcPts val="0"/>
              </a:spcAft>
              <a:buSzPts val="1800"/>
              <a:buChar char="■"/>
              <a:defRPr sz="1800"/>
            </a:lvl9pPr>
          </a:lstStyle>
          <a:p/>
        </p:txBody>
      </p:sp>
      <p:sp>
        <p:nvSpPr>
          <p:cNvPr id="8" name="Shape 8"/>
          <p:cNvSpPr txBox="1"/>
          <p:nvPr>
            <p:ph idx="12" type="sldNum"/>
          </p:nvPr>
        </p:nvSpPr>
        <p:spPr>
          <a:xfrm>
            <a:off x="8556791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spcBef>
                <a:spcPts val="0"/>
              </a:spcBef>
              <a:buNone/>
              <a:defRPr sz="1300">
                <a:solidFill>
                  <a:schemeClr val="dk1"/>
                </a:solidFill>
              </a:defRPr>
            </a:lvl1pPr>
            <a:lvl2pPr lvl="1" algn="r">
              <a:spcBef>
                <a:spcPts val="0"/>
              </a:spcBef>
              <a:buNone/>
              <a:defRPr sz="1300">
                <a:solidFill>
                  <a:schemeClr val="dk1"/>
                </a:solidFill>
              </a:defRPr>
            </a:lvl2pPr>
            <a:lvl3pPr lvl="2" algn="r">
              <a:spcBef>
                <a:spcPts val="0"/>
              </a:spcBef>
              <a:buNone/>
              <a:defRPr sz="1300">
                <a:solidFill>
                  <a:schemeClr val="dk1"/>
                </a:solidFill>
              </a:defRPr>
            </a:lvl3pPr>
            <a:lvl4pPr lvl="3" algn="r">
              <a:spcBef>
                <a:spcPts val="0"/>
              </a:spcBef>
              <a:buNone/>
              <a:defRPr sz="1300">
                <a:solidFill>
                  <a:schemeClr val="dk1"/>
                </a:solidFill>
              </a:defRPr>
            </a:lvl4pPr>
            <a:lvl5pPr lvl="4" algn="r">
              <a:spcBef>
                <a:spcPts val="0"/>
              </a:spcBef>
              <a:buNone/>
              <a:defRPr sz="1300">
                <a:solidFill>
                  <a:schemeClr val="dk1"/>
                </a:solidFill>
              </a:defRPr>
            </a:lvl5pPr>
            <a:lvl6pPr lvl="5" algn="r">
              <a:spcBef>
                <a:spcPts val="0"/>
              </a:spcBef>
              <a:buNone/>
              <a:defRPr sz="1300">
                <a:solidFill>
                  <a:schemeClr val="dk1"/>
                </a:solidFill>
              </a:defRPr>
            </a:lvl6pPr>
            <a:lvl7pPr lvl="6" algn="r">
              <a:spcBef>
                <a:spcPts val="0"/>
              </a:spcBef>
              <a:buNone/>
              <a:defRPr sz="1300">
                <a:solidFill>
                  <a:schemeClr val="dk1"/>
                </a:solidFill>
              </a:defRPr>
            </a:lvl7pPr>
            <a:lvl8pPr lvl="7" algn="r">
              <a:spcBef>
                <a:spcPts val="0"/>
              </a:spcBef>
              <a:buNone/>
              <a:defRPr sz="1300">
                <a:solidFill>
                  <a:schemeClr val="dk1"/>
                </a:solidFill>
              </a:defRPr>
            </a:lvl8pPr>
            <a:lvl9pPr lvl="8" algn="r">
              <a:spcBef>
                <a:spcPts val="0"/>
              </a:spcBef>
              <a:buNone/>
              <a:defRPr sz="1300">
                <a:solidFill>
                  <a:schemeClr val="dk1"/>
                </a:solidFill>
              </a:defRPr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0.xml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1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rgbClr val="6AA84F"/>
        </a:solidFill>
      </p:bgPr>
    </p:bg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Shape 34"/>
          <p:cNvSpPr txBox="1"/>
          <p:nvPr/>
        </p:nvSpPr>
        <p:spPr>
          <a:xfrm>
            <a:off x="167675" y="652925"/>
            <a:ext cx="8935800" cy="3310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45720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6500">
                <a:latin typeface="Oswald"/>
                <a:ea typeface="Oswald"/>
                <a:cs typeface="Oswald"/>
                <a:sym typeface="Oswald"/>
              </a:rPr>
              <a:t>20 Secrets To Build An</a:t>
            </a:r>
            <a:endParaRPr b="1" sz="7200">
              <a:latin typeface="Oswald"/>
              <a:ea typeface="Oswald"/>
              <a:cs typeface="Oswald"/>
              <a:sym typeface="Oswald"/>
            </a:endParaRPr>
          </a:p>
          <a:p>
            <a:pPr indent="45720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" sz="7200">
                <a:latin typeface="Oswald"/>
                <a:ea typeface="Oswald"/>
                <a:cs typeface="Oswald"/>
                <a:sym typeface="Oswald"/>
              </a:rPr>
              <a:t>Evergreen Internet Business</a:t>
            </a:r>
            <a:endParaRPr b="1" i="1" sz="7200">
              <a:latin typeface="Oswald"/>
              <a:ea typeface="Oswald"/>
              <a:cs typeface="Oswald"/>
              <a:sym typeface="Oswald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Shape 87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Tip #9</a:t>
            </a:r>
            <a:endParaRPr/>
          </a:p>
        </p:txBody>
      </p:sp>
      <p:sp>
        <p:nvSpPr>
          <p:cNvPr id="88" name="Shape 88"/>
          <p:cNvSpPr txBox="1"/>
          <p:nvPr>
            <p:ph idx="1" type="body"/>
          </p:nvPr>
        </p:nvSpPr>
        <p:spPr>
          <a:xfrm>
            <a:off x="457200" y="1200150"/>
            <a:ext cx="8229600" cy="3725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>
                <a:solidFill>
                  <a:schemeClr val="dk1"/>
                </a:solidFill>
              </a:rPr>
              <a:t>Know Your Audience's Pain Points</a:t>
            </a:r>
            <a:endParaRPr b="1">
              <a:solidFill>
                <a:schemeClr val="dk1"/>
              </a:solidFill>
            </a:endParaRPr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>
              <a:solidFill>
                <a:schemeClr val="dk1"/>
              </a:solidFill>
            </a:endParaRPr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chemeClr val="dk1"/>
                </a:solidFill>
              </a:rPr>
              <a:t>Create content that matters to your audience. Address their pain points and offer solutions to alleviate their pain.</a:t>
            </a:r>
            <a:endParaRPr>
              <a:solidFill>
                <a:schemeClr val="dk1"/>
              </a:solidFill>
            </a:endParaRPr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.</a:t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Shape 93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Tip #10</a:t>
            </a:r>
            <a:endParaRPr/>
          </a:p>
        </p:txBody>
      </p:sp>
      <p:sp>
        <p:nvSpPr>
          <p:cNvPr id="94" name="Shape 94"/>
          <p:cNvSpPr txBox="1"/>
          <p:nvPr>
            <p:ph idx="1" type="body"/>
          </p:nvPr>
        </p:nvSpPr>
        <p:spPr>
          <a:xfrm>
            <a:off x="457200" y="1187050"/>
            <a:ext cx="8229600" cy="3725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/>
              <a:t>Be Relevant And Relatable</a:t>
            </a:r>
            <a:endParaRPr b="1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Use your audience's language, the words and terms they use, so they don't see you as an outsider.</a:t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Shape 99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Tip #11</a:t>
            </a:r>
            <a:endParaRPr/>
          </a:p>
        </p:txBody>
      </p:sp>
      <p:sp>
        <p:nvSpPr>
          <p:cNvPr id="100" name="Shape 100"/>
          <p:cNvSpPr txBox="1"/>
          <p:nvPr>
            <p:ph idx="1" type="body"/>
          </p:nvPr>
        </p:nvSpPr>
        <p:spPr>
          <a:xfrm>
            <a:off x="457200" y="384950"/>
            <a:ext cx="8229600" cy="4437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/>
              <a:t> </a:t>
            </a:r>
            <a:r>
              <a:rPr b="1" lang="en"/>
              <a:t>Repurposing Your Content Is A Must</a:t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Don't settle for one content type. Repurpose your blog posts into other formats to expand your reach.</a:t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Shape 105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Tip #12</a:t>
            </a:r>
            <a:endParaRPr/>
          </a:p>
        </p:txBody>
      </p:sp>
      <p:sp>
        <p:nvSpPr>
          <p:cNvPr id="106" name="Shape 106"/>
          <p:cNvSpPr txBox="1"/>
          <p:nvPr>
            <p:ph idx="1" type="body"/>
          </p:nvPr>
        </p:nvSpPr>
        <p:spPr>
          <a:xfrm>
            <a:off x="457200" y="387450"/>
            <a:ext cx="8229600" cy="4189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None/>
            </a:pPr>
            <a:r>
              <a:rPr b="1" lang="en"/>
              <a:t> </a:t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/>
              <a:t>Be Present On Different Platforms</a:t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Upload your repurposed content on different platforms, so more people get to know you and your brand.</a:t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Shape 111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Tip #13</a:t>
            </a:r>
            <a:endParaRPr/>
          </a:p>
        </p:txBody>
      </p:sp>
      <p:sp>
        <p:nvSpPr>
          <p:cNvPr id="112" name="Shape 112"/>
          <p:cNvSpPr txBox="1"/>
          <p:nvPr>
            <p:ph idx="1" type="body"/>
          </p:nvPr>
        </p:nvSpPr>
        <p:spPr>
          <a:xfrm>
            <a:off x="531875" y="472050"/>
            <a:ext cx="8229600" cy="4147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b="1" lang="en"/>
              <a:t> </a:t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/>
              <a:t>Pay For Traffic In The Beginning</a:t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You're losing out on precious time if you wait for organic traffic to kick in. Paid traffic helps get the ball rolling!</a:t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Shape 117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Tip #14</a:t>
            </a:r>
            <a:endParaRPr/>
          </a:p>
        </p:txBody>
      </p:sp>
      <p:sp>
        <p:nvSpPr>
          <p:cNvPr id="118" name="Shape 118"/>
          <p:cNvSpPr txBox="1"/>
          <p:nvPr>
            <p:ph idx="1" type="body"/>
          </p:nvPr>
        </p:nvSpPr>
        <p:spPr>
          <a:xfrm>
            <a:off x="457200" y="429600"/>
            <a:ext cx="8229600" cy="4093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/>
              <a:t>Free Traffic Is Great</a:t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There are many different free traffic sources you can use. With your repurposed content, you can get many people to check out your brand.</a:t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/>
              <a:t> 	</a:t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sz="240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22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Shape 123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Tip #15</a:t>
            </a:r>
            <a:endParaRPr/>
          </a:p>
        </p:txBody>
      </p:sp>
      <p:sp>
        <p:nvSpPr>
          <p:cNvPr id="124" name="Shape 124"/>
          <p:cNvSpPr txBox="1"/>
          <p:nvPr>
            <p:ph idx="1" type="body"/>
          </p:nvPr>
        </p:nvSpPr>
        <p:spPr>
          <a:xfrm>
            <a:off x="556000" y="549250"/>
            <a:ext cx="8229600" cy="3725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/>
              <a:t> Build Your Email List</a:t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It's an online asset you have full control over. It's a warm audience, so it's easier to sell and promote products to!</a:t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Shape 129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Tip #16</a:t>
            </a:r>
            <a:endParaRPr/>
          </a:p>
        </p:txBody>
      </p:sp>
      <p:sp>
        <p:nvSpPr>
          <p:cNvPr id="130" name="Shape 130"/>
          <p:cNvSpPr txBox="1"/>
          <p:nvPr>
            <p:ph idx="1" type="body"/>
          </p:nvPr>
        </p:nvSpPr>
        <p:spPr>
          <a:xfrm>
            <a:off x="510900" y="563025"/>
            <a:ext cx="8229600" cy="4123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/>
              <a:t>Always Offer Value</a:t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Whether you're emailing your list or writing a blog post, always offer valuable content to your audience.</a:t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Shape 135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Tip #17</a:t>
            </a:r>
            <a:endParaRPr/>
          </a:p>
        </p:txBody>
      </p:sp>
      <p:sp>
        <p:nvSpPr>
          <p:cNvPr id="136" name="Shape 136"/>
          <p:cNvSpPr txBox="1"/>
          <p:nvPr>
            <p:ph idx="1" type="body"/>
          </p:nvPr>
        </p:nvSpPr>
        <p:spPr>
          <a:xfrm>
            <a:off x="648550" y="432375"/>
            <a:ext cx="8229600" cy="416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/>
              <a:t>Make Your Email Opt-In Forms Visible</a:t>
            </a:r>
            <a:endParaRPr b="1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Make it stand out so it catches your reader's attention. Then sit back and watch your email opt-in rates skyrocket!</a:t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Shape 141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Tip #18</a:t>
            </a:r>
            <a:endParaRPr/>
          </a:p>
        </p:txBody>
      </p:sp>
      <p:sp>
        <p:nvSpPr>
          <p:cNvPr id="142" name="Shape 142"/>
          <p:cNvSpPr txBox="1"/>
          <p:nvPr>
            <p:ph idx="1" type="body"/>
          </p:nvPr>
        </p:nvSpPr>
        <p:spPr>
          <a:xfrm>
            <a:off x="361125" y="517325"/>
            <a:ext cx="8229600" cy="4101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/>
              <a:t>Drive Targeted Traffic</a:t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If you know your audience, you can easily drive targeted traffic to your email opt-in forms and landing pages!</a:t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8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Shape 39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Tip #1</a:t>
            </a:r>
            <a:endParaRPr/>
          </a:p>
        </p:txBody>
      </p:sp>
      <p:sp>
        <p:nvSpPr>
          <p:cNvPr id="40" name="Shape 40"/>
          <p:cNvSpPr txBox="1"/>
          <p:nvPr>
            <p:ph idx="1" type="body"/>
          </p:nvPr>
        </p:nvSpPr>
        <p:spPr>
          <a:xfrm>
            <a:off x="457200" y="1128425"/>
            <a:ext cx="8229600" cy="3769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/>
              <a:t>Choose A Profitable Evergreen Niche</a:t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There are thousands of niches to choose from. Go for a niche you know will pay off and generate passive profits for you in the future.</a:t>
            </a:r>
            <a:endParaRPr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 </a:t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46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Shape 147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Tip #19</a:t>
            </a:r>
            <a:endParaRPr/>
          </a:p>
        </p:txBody>
      </p:sp>
      <p:sp>
        <p:nvSpPr>
          <p:cNvPr id="148" name="Shape 148"/>
          <p:cNvSpPr txBox="1"/>
          <p:nvPr>
            <p:ph idx="1" type="body"/>
          </p:nvPr>
        </p:nvSpPr>
        <p:spPr>
          <a:xfrm>
            <a:off x="457200" y="446125"/>
            <a:ext cx="8229600" cy="437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/>
              <a:t>Your Evergreen Course</a:t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There's a huge demand for online courses. Take advantage and sell your own course!</a:t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52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Shape 153"/>
          <p:cNvSpPr txBox="1"/>
          <p:nvPr>
            <p:ph type="title"/>
          </p:nvPr>
        </p:nvSpPr>
        <p:spPr>
          <a:xfrm>
            <a:off x="457200" y="165001"/>
            <a:ext cx="8229600" cy="726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Tip #20</a:t>
            </a:r>
            <a:endParaRPr/>
          </a:p>
        </p:txBody>
      </p:sp>
      <p:sp>
        <p:nvSpPr>
          <p:cNvPr id="154" name="Shape 154"/>
          <p:cNvSpPr txBox="1"/>
          <p:nvPr>
            <p:ph idx="1" type="body"/>
          </p:nvPr>
        </p:nvSpPr>
        <p:spPr>
          <a:xfrm>
            <a:off x="523975" y="427300"/>
            <a:ext cx="8292900" cy="4374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/>
              <a:t>People Will Pay For Solutions</a:t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Don't think no one's going to buy your course. The online course industry is worth billions of dollars annually!</a:t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45720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45720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45720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Shape 45"/>
          <p:cNvSpPr txBox="1"/>
          <p:nvPr>
            <p:ph type="title"/>
          </p:nvPr>
        </p:nvSpPr>
        <p:spPr>
          <a:xfrm>
            <a:off x="457200" y="77653"/>
            <a:ext cx="82296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Tip #2</a:t>
            </a:r>
            <a:endParaRPr/>
          </a:p>
        </p:txBody>
      </p:sp>
      <p:sp>
        <p:nvSpPr>
          <p:cNvPr id="46" name="Shape 46"/>
          <p:cNvSpPr txBox="1"/>
          <p:nvPr>
            <p:ph idx="1" type="body"/>
          </p:nvPr>
        </p:nvSpPr>
        <p:spPr>
          <a:xfrm>
            <a:off x="457200" y="622725"/>
            <a:ext cx="8229600" cy="4446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/>
              <a:t>Help As Many People As Possible</a:t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Helping people should be your main goal for building an evergreen business. Don't ever let greed take over!</a:t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sz="2400"/>
          </a:p>
          <a:p>
            <a:pPr indent="0" lvl="0" marL="0" rtl="0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51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Tip #3</a:t>
            </a:r>
            <a:endParaRPr/>
          </a:p>
        </p:txBody>
      </p:sp>
      <p:sp>
        <p:nvSpPr>
          <p:cNvPr id="52" name="Shape 52"/>
          <p:cNvSpPr txBox="1"/>
          <p:nvPr>
            <p:ph idx="1" type="body"/>
          </p:nvPr>
        </p:nvSpPr>
        <p:spPr>
          <a:xfrm>
            <a:off x="457200" y="1166550"/>
            <a:ext cx="8229600" cy="3725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/>
              <a:t>You Need A Business Plan</a:t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Don't just wing it and end up wasting time and money. A business plan will tell you if your business idea is feasible or not.</a:t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457200" lvl="0" marL="0" rtl="0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  <a:p>
            <a:pPr indent="457200" lvl="0" marL="0" rtl="0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  <a:p>
            <a:pPr indent="0" lvl="0" marL="0" rtl="0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Shape 57"/>
          <p:cNvSpPr txBox="1"/>
          <p:nvPr>
            <p:ph type="title"/>
          </p:nvPr>
        </p:nvSpPr>
        <p:spPr>
          <a:xfrm>
            <a:off x="457200" y="73801"/>
            <a:ext cx="8229600" cy="6960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Tip #4</a:t>
            </a:r>
            <a:endParaRPr/>
          </a:p>
        </p:txBody>
      </p:sp>
      <p:sp>
        <p:nvSpPr>
          <p:cNvPr id="58" name="Shape 58"/>
          <p:cNvSpPr txBox="1"/>
          <p:nvPr>
            <p:ph idx="1" type="body"/>
          </p:nvPr>
        </p:nvSpPr>
        <p:spPr>
          <a:xfrm>
            <a:off x="457200" y="256525"/>
            <a:ext cx="8229600" cy="4511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/>
              <a:t>Have Solid Systems In Place</a:t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Your systems will help you build your evergreen business more efficiently. When it's time to add people to your team, training will be a breeze.</a:t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sz="2400"/>
          </a:p>
          <a:p>
            <a:pPr indent="0" lvl="0" marL="0" rtl="0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sz="2400"/>
          </a:p>
          <a:p>
            <a:pPr indent="0" lvl="0" marL="0" rtl="0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Shape 63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Tip #5</a:t>
            </a:r>
            <a:endParaRPr/>
          </a:p>
        </p:txBody>
      </p:sp>
      <p:sp>
        <p:nvSpPr>
          <p:cNvPr id="64" name="Shape 64"/>
          <p:cNvSpPr txBox="1"/>
          <p:nvPr>
            <p:ph idx="1" type="body"/>
          </p:nvPr>
        </p:nvSpPr>
        <p:spPr>
          <a:xfrm>
            <a:off x="618150" y="1115575"/>
            <a:ext cx="8068800" cy="3526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/>
              <a:t> </a:t>
            </a:r>
            <a:r>
              <a:rPr b="1" lang="en"/>
              <a:t>Branding Is Important</a:t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How people perceive your brand is important. Make sure you leave a positive impression on your customers' and clients' minds.</a:t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hape 69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Tip #6</a:t>
            </a:r>
            <a:endParaRPr/>
          </a:p>
        </p:txBody>
      </p:sp>
      <p:sp>
        <p:nvSpPr>
          <p:cNvPr id="70" name="Shape 70"/>
          <p:cNvSpPr txBox="1"/>
          <p:nvPr>
            <p:ph idx="1" type="body"/>
          </p:nvPr>
        </p:nvSpPr>
        <p:spPr>
          <a:xfrm>
            <a:off x="457200" y="1200150"/>
            <a:ext cx="8229600" cy="3725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/>
              <a:t> </a:t>
            </a:r>
            <a:r>
              <a:rPr b="1" lang="en"/>
              <a:t>Your Social Media Presence Matters</a:t>
            </a:r>
            <a:endParaRPr b="1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Reach out and engage with your followers in social media. Establish your brand as an authority they can look up to and trust.</a:t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sz="240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Tip #7</a:t>
            </a:r>
            <a:endParaRPr/>
          </a:p>
        </p:txBody>
      </p:sp>
      <p:sp>
        <p:nvSpPr>
          <p:cNvPr id="76" name="Shape 76"/>
          <p:cNvSpPr txBox="1"/>
          <p:nvPr>
            <p:ph idx="1" type="body"/>
          </p:nvPr>
        </p:nvSpPr>
        <p:spPr>
          <a:xfrm>
            <a:off x="410525" y="528050"/>
            <a:ext cx="8229600" cy="4230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/>
              <a:t>Don't Hide Under Fake Personas</a:t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400"/>
              <a:t>You need to be authentic and real if you want your business to last. People hate flakes so don’t hide under a fake name and a fake profile photo.</a:t>
            </a:r>
            <a:endParaRPr sz="2400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Tip #8</a:t>
            </a:r>
            <a:endParaRPr/>
          </a:p>
        </p:txBody>
      </p:sp>
      <p:sp>
        <p:nvSpPr>
          <p:cNvPr id="82" name="Shape 82"/>
          <p:cNvSpPr txBox="1"/>
          <p:nvPr>
            <p:ph idx="1" type="body"/>
          </p:nvPr>
        </p:nvSpPr>
        <p:spPr>
          <a:xfrm>
            <a:off x="457200" y="500050"/>
            <a:ext cx="8229600" cy="4130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/>
              <a:t>   </a:t>
            </a:r>
            <a:r>
              <a:rPr b="1" lang="en"/>
              <a:t>Create Valuable Content</a:t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Content is at the heart of your evergreen business. Providing valuable content regularly is key to your success.</a:t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Light Gradient">
  <a:themeElements>
    <a:clrScheme name="Custom 347">
      <a:dk1>
        <a:srgbClr val="000000"/>
      </a:dk1>
      <a:lt1>
        <a:srgbClr val="FFFFFF"/>
      </a:lt1>
      <a:dk2>
        <a:srgbClr val="666666"/>
      </a:dk2>
      <a:lt2>
        <a:srgbClr val="CCCCCC"/>
      </a:lt2>
      <a:accent1>
        <a:srgbClr val="3A81BA"/>
      </a:accent1>
      <a:accent2>
        <a:srgbClr val="D89F39"/>
      </a:accent2>
      <a:accent3>
        <a:srgbClr val="8BAB42"/>
      </a:accent3>
      <a:accent4>
        <a:srgbClr val="57A7B5"/>
      </a:accent4>
      <a:accent5>
        <a:srgbClr val="8B81D2"/>
      </a:accent5>
      <a:accent6>
        <a:srgbClr val="963334"/>
      </a:accent6>
      <a:hlink>
        <a:srgbClr val="1155CC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