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application/vnd.openxmlformats-package.relationships+xml" Extension="rels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6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autoCompressPictures="0" embedTrueTypeFonts="1" strictFirstAndLastChars="0" saveSubsetFonts="1">
  <p:sldMasterIdLst>
    <p:sldMasterId id="2147483654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0" r:id="rId19"/>
    <p:sldId id="271" r:id="rId20"/>
    <p:sldId id="272" r:id="rId21"/>
    <p:sldId id="273" r:id="rId22"/>
    <p:sldId id="274" r:id="rId23"/>
    <p:sldId id="275" r:id="rId24"/>
    <p:sldId id="276" r:id="rId25"/>
  </p:sldIdLst>
  <p:sldSz cy="5143500" cx="9144000"/>
  <p:notesSz cx="6858000" cy="9144000"/>
  <p:embeddedFontLst>
    <p:embeddedFont>
      <p:font typeface="Montserrat"/>
      <p:regular r:id="rId26"/>
      <p:bold r:id="rId27"/>
      <p:italic r:id="rId28"/>
      <p:boldItalic r:id="rId29"/>
    </p:embeddedFont>
    <p:embeddedFont>
      <p:font typeface="Montserrat Light"/>
      <p:regular r:id="rId30"/>
      <p:bold r:id="rId31"/>
      <p:italic r:id="rId32"/>
      <p:boldItalic r:id="rId33"/>
    </p:embeddedFont>
    <p:embeddedFont>
      <p:font typeface="Pacifico"/>
      <p:regular r:id="rId34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/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6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1" Type="http://schemas.openxmlformats.org/officeDocument/2006/relationships/theme" Target="theme/theme1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9" Type="http://schemas.openxmlformats.org/officeDocument/2006/relationships/slide" Target="slides/slide5.xml"/><Relationship Id="rId26" Type="http://schemas.openxmlformats.org/officeDocument/2006/relationships/font" Target="fonts/Montserrat-regular.fntdata"/><Relationship Id="rId25" Type="http://schemas.openxmlformats.org/officeDocument/2006/relationships/slide" Target="slides/slide21.xml"/><Relationship Id="rId28" Type="http://schemas.openxmlformats.org/officeDocument/2006/relationships/font" Target="fonts/Montserrat-italic.fntdata"/><Relationship Id="rId27" Type="http://schemas.openxmlformats.org/officeDocument/2006/relationships/font" Target="fonts/Montserrat-bold.fntdata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29" Type="http://schemas.openxmlformats.org/officeDocument/2006/relationships/font" Target="fonts/Montserrat-boldItalic.fntdata"/><Relationship Id="rId7" Type="http://schemas.openxmlformats.org/officeDocument/2006/relationships/slide" Target="slides/slide3.xml"/><Relationship Id="rId8" Type="http://schemas.openxmlformats.org/officeDocument/2006/relationships/slide" Target="slides/slide4.xml"/><Relationship Id="rId31" Type="http://schemas.openxmlformats.org/officeDocument/2006/relationships/font" Target="fonts/MontserratLight-bold.fntdata"/><Relationship Id="rId30" Type="http://schemas.openxmlformats.org/officeDocument/2006/relationships/font" Target="fonts/MontserratLight-regular.fntdata"/><Relationship Id="rId11" Type="http://schemas.openxmlformats.org/officeDocument/2006/relationships/slide" Target="slides/slide7.xml"/><Relationship Id="rId33" Type="http://schemas.openxmlformats.org/officeDocument/2006/relationships/font" Target="fonts/MontserratLight-boldItalic.fntdata"/><Relationship Id="rId10" Type="http://schemas.openxmlformats.org/officeDocument/2006/relationships/slide" Target="slides/slide6.xml"/><Relationship Id="rId32" Type="http://schemas.openxmlformats.org/officeDocument/2006/relationships/font" Target="fonts/MontserratLight-italic.fntdata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34" Type="http://schemas.openxmlformats.org/officeDocument/2006/relationships/font" Target="fonts/Pacifico-regular.fntdata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9" Type="http://schemas.openxmlformats.org/officeDocument/2006/relationships/slide" Target="slides/slide15.xml"/><Relationship Id="rId18" Type="http://schemas.openxmlformats.org/officeDocument/2006/relationships/slide" Target="slides/slide14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0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Google Shape;31;p:notes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2" name="Google Shape;32;p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g54b4a8583_076:notes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5" name="Google Shape;85;g54b4a8583_07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89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g54b4a8583_082:notes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1" name="Google Shape;91;g54b4a8583_08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95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g54b4a8583_088:notes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7" name="Google Shape;97;g54b4a8583_08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0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g54b4a8583_095:notes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3" name="Google Shape;103;g54b4a8583_09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07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g54b4a8583_0101:notes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9" name="Google Shape;109;g54b4a8583_010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13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g54b4a8583_0107:notes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5" name="Google Shape;115;g54b4a8583_010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19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g54b4a8583_0113:notes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1" name="Google Shape;121;g54b4a8583_011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25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g8d0b7625c_035:notes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7" name="Google Shape;127;g8d0b7625c_03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3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Google Shape;132;g54b4a8583_0119:notes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3" name="Google Shape;133;g54b4a8583_011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37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Google Shape;138;g54b4a8583_0128:notes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9" name="Google Shape;139;g54b4a8583_012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g54b4a8583_028:notes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7" name="Google Shape;37;g54b4a8583_02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43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Google Shape;144;g54b4a8583_0134:notes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5" name="Google Shape;145;g54b4a8583_013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49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Google Shape;150;g54b4a8583_0140:notes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1" name="Google Shape;151;g54b4a8583_014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g54b4a8583_034:notes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3" name="Google Shape;43;g54b4a8583_03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47" name="Shape 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Google Shape;48;g54b4a8583_040:notes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9" name="Google Shape;49;g54b4a8583_04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g54b4a8583_046:notes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5" name="Google Shape;55;g54b4a8583_04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g54b4a8583_052:notes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1" name="Google Shape;61;g54b4a8583_05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65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g54b4a8583_058:notes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7" name="Google Shape;67;g54b4a8583_05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7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g54b4a8583_064:notes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3" name="Google Shape;73;g54b4a8583_06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77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g54b4a8583_070:notes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9" name="Google Shape;79;g54b4a8583_07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idx="1" type="subTitle"/>
          </p:nvPr>
        </p:nvSpPr>
        <p:spPr>
          <a:xfrm>
            <a:off x="685800" y="2840053"/>
            <a:ext cx="7772400" cy="78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None/>
              <a:defRPr>
                <a:solidFill>
                  <a:schemeClr val="dk2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None/>
              <a:defRPr sz="3000">
                <a:solidFill>
                  <a:schemeClr val="dk2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None/>
              <a:defRPr sz="3000">
                <a:solidFill>
                  <a:schemeClr val="dk2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None/>
              <a:defRPr sz="3000">
                <a:solidFill>
                  <a:schemeClr val="dk2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None/>
              <a:defRPr sz="3000">
                <a:solidFill>
                  <a:schemeClr val="dk2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None/>
              <a:defRPr sz="3000">
                <a:solidFill>
                  <a:schemeClr val="dk2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None/>
              <a:defRPr sz="3000">
                <a:solidFill>
                  <a:schemeClr val="dk2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None/>
              <a:defRPr sz="3000">
                <a:solidFill>
                  <a:schemeClr val="dk2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None/>
              <a:defRPr sz="3000"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11" name="Google Shape;11;p2"/>
          <p:cNvSpPr txBox="1"/>
          <p:nvPr>
            <p:ph type="ctrTitle"/>
          </p:nvPr>
        </p:nvSpPr>
        <p:spPr>
          <a:xfrm>
            <a:off x="685800" y="1583342"/>
            <a:ext cx="7772400" cy="11598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556791" y="4749851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body" type="tx">
  <p:cSld name="TITLE_AND_BODY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/>
        </p:txBody>
      </p:sp>
      <p:sp>
        <p:nvSpPr>
          <p:cNvPr id="15" name="Google Shape;15;p3"/>
          <p:cNvSpPr txBox="1"/>
          <p:nvPr>
            <p:ph idx="1" type="body"/>
          </p:nvPr>
        </p:nvSpPr>
        <p:spPr>
          <a:xfrm>
            <a:off x="457200" y="1200150"/>
            <a:ext cx="8229600" cy="3725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419100" lvl="0" marL="457200">
              <a:spcBef>
                <a:spcPts val="600"/>
              </a:spcBef>
              <a:spcAft>
                <a:spcPts val="0"/>
              </a:spcAft>
              <a:buSzPts val="3000"/>
              <a:buChar char="●"/>
              <a:defRPr/>
            </a:lvl1pPr>
            <a:lvl2pPr indent="-381000" lvl="1" marL="914400">
              <a:spcBef>
                <a:spcPts val="0"/>
              </a:spcBef>
              <a:spcAft>
                <a:spcPts val="0"/>
              </a:spcAft>
              <a:buSzPts val="2400"/>
              <a:buChar char="○"/>
              <a:defRPr/>
            </a:lvl2pPr>
            <a:lvl3pPr indent="-381000" lvl="2" marL="1371600">
              <a:spcBef>
                <a:spcPts val="0"/>
              </a:spcBef>
              <a:spcAft>
                <a:spcPts val="0"/>
              </a:spcAft>
              <a:buSzPts val="2400"/>
              <a:buChar char="■"/>
              <a:defRPr/>
            </a:lvl3pPr>
            <a:lvl4pPr indent="-342900" lvl="3" marL="18288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4pPr>
            <a:lvl5pPr indent="-342900" lvl="4" marL="2286000">
              <a:spcBef>
                <a:spcPts val="0"/>
              </a:spcBef>
              <a:spcAft>
                <a:spcPts val="0"/>
              </a:spcAft>
              <a:buSzPts val="1800"/>
              <a:buChar char="○"/>
              <a:defRPr/>
            </a:lvl5pPr>
            <a:lvl6pPr indent="-342900" lvl="5" marL="2743200"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6pPr>
            <a:lvl7pPr indent="-342900" lvl="6" marL="32004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7pPr>
            <a:lvl8pPr indent="-342900" lvl="7" marL="3657600">
              <a:spcBef>
                <a:spcPts val="0"/>
              </a:spcBef>
              <a:spcAft>
                <a:spcPts val="0"/>
              </a:spcAft>
              <a:buSzPts val="1800"/>
              <a:buChar char="○"/>
              <a:defRPr/>
            </a:lvl8pPr>
            <a:lvl9pPr indent="-342900" lvl="8" marL="4114800"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9pPr>
          </a:lstStyle>
          <a:p/>
        </p:txBody>
      </p:sp>
      <p:sp>
        <p:nvSpPr>
          <p:cNvPr id="16" name="Google Shape;16;p3"/>
          <p:cNvSpPr txBox="1"/>
          <p:nvPr>
            <p:ph idx="12" type="sldNum"/>
          </p:nvPr>
        </p:nvSpPr>
        <p:spPr>
          <a:xfrm>
            <a:off x="8556791" y="4749851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two columns" type="twoColTx">
  <p:cSld name="TITLE_AND_TWO_COLUMNS">
    <p:spTree>
      <p:nvGrpSpPr>
        <p:cNvPr id="17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4"/>
          <p:cNvSpPr txBox="1"/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" type="body"/>
          </p:nvPr>
        </p:nvSpPr>
        <p:spPr>
          <a:xfrm>
            <a:off x="457200" y="1200150"/>
            <a:ext cx="3994500" cy="3725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419100" lvl="0" marL="457200">
              <a:spcBef>
                <a:spcPts val="600"/>
              </a:spcBef>
              <a:spcAft>
                <a:spcPts val="0"/>
              </a:spcAft>
              <a:buSzPts val="3000"/>
              <a:buChar char="●"/>
              <a:defRPr/>
            </a:lvl1pPr>
            <a:lvl2pPr indent="-381000" lvl="1" marL="914400">
              <a:spcBef>
                <a:spcPts val="0"/>
              </a:spcBef>
              <a:spcAft>
                <a:spcPts val="0"/>
              </a:spcAft>
              <a:buSzPts val="2400"/>
              <a:buChar char="○"/>
              <a:defRPr/>
            </a:lvl2pPr>
            <a:lvl3pPr indent="-381000" lvl="2" marL="1371600">
              <a:spcBef>
                <a:spcPts val="0"/>
              </a:spcBef>
              <a:spcAft>
                <a:spcPts val="0"/>
              </a:spcAft>
              <a:buSzPts val="2400"/>
              <a:buChar char="■"/>
              <a:defRPr/>
            </a:lvl3pPr>
            <a:lvl4pPr indent="-342900" lvl="3" marL="18288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4pPr>
            <a:lvl5pPr indent="-342900" lvl="4" marL="2286000">
              <a:spcBef>
                <a:spcPts val="0"/>
              </a:spcBef>
              <a:spcAft>
                <a:spcPts val="0"/>
              </a:spcAft>
              <a:buSzPts val="1800"/>
              <a:buChar char="○"/>
              <a:defRPr/>
            </a:lvl5pPr>
            <a:lvl6pPr indent="-342900" lvl="5" marL="2743200"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6pPr>
            <a:lvl7pPr indent="-342900" lvl="6" marL="32004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7pPr>
            <a:lvl8pPr indent="-342900" lvl="7" marL="3657600">
              <a:spcBef>
                <a:spcPts val="0"/>
              </a:spcBef>
              <a:spcAft>
                <a:spcPts val="0"/>
              </a:spcAft>
              <a:buSzPts val="1800"/>
              <a:buChar char="○"/>
              <a:defRPr/>
            </a:lvl8pPr>
            <a:lvl9pPr indent="-342900" lvl="8" marL="4114800"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9pPr>
          </a:lstStyle>
          <a:p/>
        </p:txBody>
      </p:sp>
      <p:sp>
        <p:nvSpPr>
          <p:cNvPr id="20" name="Google Shape;20;p4"/>
          <p:cNvSpPr txBox="1"/>
          <p:nvPr>
            <p:ph idx="2" type="body"/>
          </p:nvPr>
        </p:nvSpPr>
        <p:spPr>
          <a:xfrm>
            <a:off x="4692274" y="1200150"/>
            <a:ext cx="3994500" cy="3725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419100" lvl="0" marL="457200">
              <a:spcBef>
                <a:spcPts val="600"/>
              </a:spcBef>
              <a:spcAft>
                <a:spcPts val="0"/>
              </a:spcAft>
              <a:buSzPts val="3000"/>
              <a:buChar char="●"/>
              <a:defRPr/>
            </a:lvl1pPr>
            <a:lvl2pPr indent="-381000" lvl="1" marL="914400">
              <a:spcBef>
                <a:spcPts val="0"/>
              </a:spcBef>
              <a:spcAft>
                <a:spcPts val="0"/>
              </a:spcAft>
              <a:buSzPts val="2400"/>
              <a:buChar char="○"/>
              <a:defRPr/>
            </a:lvl2pPr>
            <a:lvl3pPr indent="-381000" lvl="2" marL="1371600">
              <a:spcBef>
                <a:spcPts val="0"/>
              </a:spcBef>
              <a:spcAft>
                <a:spcPts val="0"/>
              </a:spcAft>
              <a:buSzPts val="2400"/>
              <a:buChar char="■"/>
              <a:defRPr/>
            </a:lvl3pPr>
            <a:lvl4pPr indent="-342900" lvl="3" marL="18288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4pPr>
            <a:lvl5pPr indent="-342900" lvl="4" marL="2286000">
              <a:spcBef>
                <a:spcPts val="0"/>
              </a:spcBef>
              <a:spcAft>
                <a:spcPts val="0"/>
              </a:spcAft>
              <a:buSzPts val="1800"/>
              <a:buChar char="○"/>
              <a:defRPr/>
            </a:lvl5pPr>
            <a:lvl6pPr indent="-342900" lvl="5" marL="2743200"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6pPr>
            <a:lvl7pPr indent="-342900" lvl="6" marL="32004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7pPr>
            <a:lvl8pPr indent="-342900" lvl="7" marL="3657600">
              <a:spcBef>
                <a:spcPts val="0"/>
              </a:spcBef>
              <a:spcAft>
                <a:spcPts val="0"/>
              </a:spcAft>
              <a:buSzPts val="1800"/>
              <a:buChar char="○"/>
              <a:defRPr/>
            </a:lvl8pPr>
            <a:lvl9pPr indent="-342900" lvl="8" marL="4114800"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9pPr>
          </a:lstStyle>
          <a:p/>
        </p:txBody>
      </p:sp>
      <p:sp>
        <p:nvSpPr>
          <p:cNvPr id="21" name="Google Shape;21;p4"/>
          <p:cNvSpPr txBox="1"/>
          <p:nvPr>
            <p:ph idx="12" type="sldNum"/>
          </p:nvPr>
        </p:nvSpPr>
        <p:spPr>
          <a:xfrm>
            <a:off x="8556791" y="4749851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only" type="titleOnly">
  <p:cSld name="TITLE_ONLY">
    <p:spTree>
      <p:nvGrpSpPr>
        <p:cNvPr id="22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23;p5"/>
          <p:cNvSpPr txBox="1"/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556791" y="4749851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Caption">
  <p:cSld name="CAPTION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idx="1" type="body"/>
          </p:nvPr>
        </p:nvSpPr>
        <p:spPr>
          <a:xfrm>
            <a:off x="457200" y="4406309"/>
            <a:ext cx="8229600" cy="519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2286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>
                <a:solidFill>
                  <a:schemeClr val="dk1"/>
                </a:solidFill>
              </a:defRPr>
            </a:lvl1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556791" y="4749851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Blank" type="blank">
  <p:cSld name="BLANK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idx="12" type="sldNum"/>
          </p:nvPr>
        </p:nvSpPr>
        <p:spPr>
          <a:xfrm>
            <a:off x="8556791" y="4749851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light-gradient">
    <p:bg>
      <p:bgPr>
        <a:gradFill>
          <a:gsLst>
            <a:gs pos="0">
              <a:srgbClr val="FFFFFF"/>
            </a:gs>
            <a:gs pos="100000">
              <a:srgbClr val="B3B3B3"/>
            </a:gs>
          </a:gsLst>
          <a:path path="circle">
            <a:fillToRect b="50%" l="50%" r="50%" t="50%"/>
          </a:path>
          <a:tileRect/>
        </a:gra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b="1" sz="36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b="1" sz="36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b="1" sz="36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b="1" sz="36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b="1" sz="36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b="1" sz="36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b="1" sz="36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b="1" sz="36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b="1" sz="36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457200" y="1200150"/>
            <a:ext cx="8229600" cy="3725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419100" lvl="0" marL="457200">
              <a:spcBef>
                <a:spcPts val="600"/>
              </a:spcBef>
              <a:spcAft>
                <a:spcPts val="0"/>
              </a:spcAft>
              <a:buSzPts val="3000"/>
              <a:buChar char="●"/>
              <a:defRPr sz="3000"/>
            </a:lvl1pPr>
            <a:lvl2pPr indent="-381000" lvl="1" marL="914400">
              <a:spcBef>
                <a:spcPts val="0"/>
              </a:spcBef>
              <a:spcAft>
                <a:spcPts val="0"/>
              </a:spcAft>
              <a:buSzPts val="2400"/>
              <a:buChar char="○"/>
              <a:defRPr sz="2400"/>
            </a:lvl2pPr>
            <a:lvl3pPr indent="-381000" lvl="2" marL="1371600">
              <a:spcBef>
                <a:spcPts val="0"/>
              </a:spcBef>
              <a:spcAft>
                <a:spcPts val="0"/>
              </a:spcAft>
              <a:buSzPts val="2400"/>
              <a:buChar char="■"/>
              <a:defRPr sz="2400"/>
            </a:lvl3pPr>
            <a:lvl4pPr indent="-342900" lvl="3" marL="1828800">
              <a:spcBef>
                <a:spcPts val="0"/>
              </a:spcBef>
              <a:spcAft>
                <a:spcPts val="0"/>
              </a:spcAft>
              <a:buSzPts val="1800"/>
              <a:buChar char="●"/>
              <a:defRPr sz="1800"/>
            </a:lvl4pPr>
            <a:lvl5pPr indent="-342900" lvl="4" marL="2286000">
              <a:spcBef>
                <a:spcPts val="0"/>
              </a:spcBef>
              <a:spcAft>
                <a:spcPts val="0"/>
              </a:spcAft>
              <a:buSzPts val="1800"/>
              <a:buChar char="○"/>
              <a:defRPr sz="1800"/>
            </a:lvl5pPr>
            <a:lvl6pPr indent="-342900" lvl="5" marL="2743200">
              <a:spcBef>
                <a:spcPts val="0"/>
              </a:spcBef>
              <a:spcAft>
                <a:spcPts val="0"/>
              </a:spcAft>
              <a:buSzPts val="1800"/>
              <a:buChar char="■"/>
              <a:defRPr sz="1800"/>
            </a:lvl6pPr>
            <a:lvl7pPr indent="-342900" lvl="6" marL="3200400">
              <a:spcBef>
                <a:spcPts val="0"/>
              </a:spcBef>
              <a:spcAft>
                <a:spcPts val="0"/>
              </a:spcAft>
              <a:buSzPts val="1800"/>
              <a:buChar char="●"/>
              <a:defRPr sz="1800"/>
            </a:lvl7pPr>
            <a:lvl8pPr indent="-342900" lvl="7" marL="3657600">
              <a:spcBef>
                <a:spcPts val="0"/>
              </a:spcBef>
              <a:spcAft>
                <a:spcPts val="0"/>
              </a:spcAft>
              <a:buSzPts val="1800"/>
              <a:buChar char="○"/>
              <a:defRPr sz="1800"/>
            </a:lvl8pPr>
            <a:lvl9pPr indent="-342900" lvl="8" marL="4114800">
              <a:spcBef>
                <a:spcPts val="0"/>
              </a:spcBef>
              <a:spcAft>
                <a:spcPts val="0"/>
              </a:spcAft>
              <a:buSzPts val="1800"/>
              <a:buChar char="■"/>
              <a:defRPr sz="1800"/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556791" y="47498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300">
                <a:solidFill>
                  <a:schemeClr val="dk1"/>
                </a:solidFill>
              </a:defRPr>
            </a:lvl1pPr>
            <a:lvl2pPr lvl="1" algn="r">
              <a:buNone/>
              <a:defRPr sz="1300">
                <a:solidFill>
                  <a:schemeClr val="dk1"/>
                </a:solidFill>
              </a:defRPr>
            </a:lvl2pPr>
            <a:lvl3pPr lvl="2" algn="r">
              <a:buNone/>
              <a:defRPr sz="1300">
                <a:solidFill>
                  <a:schemeClr val="dk1"/>
                </a:solidFill>
              </a:defRPr>
            </a:lvl3pPr>
            <a:lvl4pPr lvl="3" algn="r">
              <a:buNone/>
              <a:defRPr sz="1300">
                <a:solidFill>
                  <a:schemeClr val="dk1"/>
                </a:solidFill>
              </a:defRPr>
            </a:lvl4pPr>
            <a:lvl5pPr lvl="4" algn="r">
              <a:buNone/>
              <a:defRPr sz="1300">
                <a:solidFill>
                  <a:schemeClr val="dk1"/>
                </a:solidFill>
              </a:defRPr>
            </a:lvl5pPr>
            <a:lvl6pPr lvl="5" algn="r">
              <a:buNone/>
              <a:defRPr sz="1300">
                <a:solidFill>
                  <a:schemeClr val="dk1"/>
                </a:solidFill>
              </a:defRPr>
            </a:lvl6pPr>
            <a:lvl7pPr lvl="6" algn="r">
              <a:buNone/>
              <a:defRPr sz="1300">
                <a:solidFill>
                  <a:schemeClr val="dk1"/>
                </a:solidFill>
              </a:defRPr>
            </a:lvl7pPr>
            <a:lvl8pPr lvl="7" algn="r">
              <a:buNone/>
              <a:defRPr sz="1300">
                <a:solidFill>
                  <a:schemeClr val="dk1"/>
                </a:solidFill>
              </a:defRPr>
            </a:lvl8pPr>
            <a:lvl9pPr lvl="8" algn="r">
              <a:buNone/>
              <a:defRPr sz="1300">
                <a:solidFill>
                  <a:schemeClr val="dk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jp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3.xml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4.xml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5.xml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6.xml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7.xml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8.xml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9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0.xml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1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33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8"/>
          <p:cNvSpPr txBox="1"/>
          <p:nvPr/>
        </p:nvSpPr>
        <p:spPr>
          <a:xfrm>
            <a:off x="595350" y="1610400"/>
            <a:ext cx="7953300" cy="192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3600">
                <a:solidFill>
                  <a:srgbClr val="FFFFFF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20 Techniques That Will Make</a:t>
            </a:r>
            <a:endParaRPr sz="3600">
              <a:solidFill>
                <a:srgbClr val="FFFFFF"/>
              </a:solidFill>
              <a:latin typeface="Montserrat Light"/>
              <a:ea typeface="Montserrat Light"/>
              <a:cs typeface="Montserrat Light"/>
              <a:sym typeface="Montserrat Light"/>
            </a:endParaRPr>
          </a:p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3600">
                <a:solidFill>
                  <a:srgbClr val="FFFFFF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You an </a:t>
            </a:r>
            <a:r>
              <a:rPr b="1" lang="en" sz="36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Influential Leader</a:t>
            </a:r>
            <a:endParaRPr b="1" sz="36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600">
              <a:solidFill>
                <a:srgbClr val="FFFFFF"/>
              </a:solidFill>
              <a:latin typeface="Montserrat Light"/>
              <a:ea typeface="Montserrat Light"/>
              <a:cs typeface="Montserrat Light"/>
              <a:sym typeface="Montserrat Light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86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p17"/>
          <p:cNvSpPr txBox="1"/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Pacifico"/>
                <a:ea typeface="Pacifico"/>
                <a:cs typeface="Pacifico"/>
                <a:sym typeface="Pacifico"/>
              </a:rPr>
              <a:t>Tip #9</a:t>
            </a:r>
            <a:endParaRPr>
              <a:latin typeface="Pacifico"/>
              <a:ea typeface="Pacifico"/>
              <a:cs typeface="Pacifico"/>
              <a:sym typeface="Pacifico"/>
            </a:endParaRPr>
          </a:p>
        </p:txBody>
      </p:sp>
      <p:sp>
        <p:nvSpPr>
          <p:cNvPr id="88" name="Google Shape;88;p17"/>
          <p:cNvSpPr txBox="1"/>
          <p:nvPr>
            <p:ph idx="1" type="body"/>
          </p:nvPr>
        </p:nvSpPr>
        <p:spPr>
          <a:xfrm>
            <a:off x="457200" y="1200150"/>
            <a:ext cx="8229600" cy="3725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>
                <a:solidFill>
                  <a:schemeClr val="dk1"/>
                </a:solidFill>
              </a:rPr>
              <a:t>Make Your Team Feel Valued</a:t>
            </a:r>
            <a:endParaRPr b="1">
              <a:solidFill>
                <a:schemeClr val="dk1"/>
              </a:solidFill>
            </a:endParaRPr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>
              <a:solidFill>
                <a:schemeClr val="dk1"/>
              </a:solidFill>
            </a:endParaRPr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>
                <a:solidFill>
                  <a:schemeClr val="dk1"/>
                </a:solidFill>
              </a:rPr>
              <a:t>When someone does good work, demonstrate to them why that is so valuable.</a:t>
            </a:r>
            <a:endParaRPr>
              <a:solidFill>
                <a:schemeClr val="dk1"/>
              </a:solidFill>
            </a:endParaRPr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/>
              <a:t>.</a:t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92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p18"/>
          <p:cNvSpPr txBox="1"/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Pacifico"/>
                <a:ea typeface="Pacifico"/>
                <a:cs typeface="Pacifico"/>
                <a:sym typeface="Pacifico"/>
              </a:rPr>
              <a:t>Tip #10</a:t>
            </a:r>
            <a:endParaRPr>
              <a:latin typeface="Pacifico"/>
              <a:ea typeface="Pacifico"/>
              <a:cs typeface="Pacifico"/>
              <a:sym typeface="Pacifico"/>
            </a:endParaRPr>
          </a:p>
        </p:txBody>
      </p:sp>
      <p:sp>
        <p:nvSpPr>
          <p:cNvPr id="94" name="Google Shape;94;p18"/>
          <p:cNvSpPr txBox="1"/>
          <p:nvPr>
            <p:ph idx="1" type="body"/>
          </p:nvPr>
        </p:nvSpPr>
        <p:spPr>
          <a:xfrm>
            <a:off x="457200" y="1187050"/>
            <a:ext cx="8229600" cy="3725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/>
              <a:t>Use The Sandwich Technique</a:t>
            </a:r>
            <a:endParaRPr b="1"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/>
              <a:t>When giving negative feedback, always sandwich it between two positive points.</a:t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 b="1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98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p19"/>
          <p:cNvSpPr txBox="1"/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Pacifico"/>
                <a:ea typeface="Pacifico"/>
                <a:cs typeface="Pacifico"/>
                <a:sym typeface="Pacifico"/>
              </a:rPr>
              <a:t>Tip #11</a:t>
            </a:r>
            <a:endParaRPr>
              <a:latin typeface="Pacifico"/>
              <a:ea typeface="Pacifico"/>
              <a:cs typeface="Pacifico"/>
              <a:sym typeface="Pacifico"/>
            </a:endParaRPr>
          </a:p>
        </p:txBody>
      </p:sp>
      <p:sp>
        <p:nvSpPr>
          <p:cNvPr id="100" name="Google Shape;100;p19"/>
          <p:cNvSpPr txBox="1"/>
          <p:nvPr>
            <p:ph idx="1" type="body"/>
          </p:nvPr>
        </p:nvSpPr>
        <p:spPr>
          <a:xfrm>
            <a:off x="457200" y="384950"/>
            <a:ext cx="8229600" cy="4437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/>
              <a:t>Make Instructions Clear and Precise</a:t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/>
              <a:t>This is to remove the likelihood of error and confusion.</a:t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04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05;p20"/>
          <p:cNvSpPr txBox="1"/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Pacifico"/>
                <a:ea typeface="Pacifico"/>
                <a:cs typeface="Pacifico"/>
                <a:sym typeface="Pacifico"/>
              </a:rPr>
              <a:t>Tip #12</a:t>
            </a:r>
            <a:endParaRPr>
              <a:latin typeface="Pacifico"/>
              <a:ea typeface="Pacifico"/>
              <a:cs typeface="Pacifico"/>
              <a:sym typeface="Pacifico"/>
            </a:endParaRPr>
          </a:p>
        </p:txBody>
      </p:sp>
      <p:sp>
        <p:nvSpPr>
          <p:cNvPr id="106" name="Google Shape;106;p20"/>
          <p:cNvSpPr txBox="1"/>
          <p:nvPr>
            <p:ph idx="1" type="body"/>
          </p:nvPr>
        </p:nvSpPr>
        <p:spPr>
          <a:xfrm>
            <a:off x="457200" y="387450"/>
            <a:ext cx="8229600" cy="4189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None/>
            </a:pPr>
            <a:r>
              <a:rPr b="1" lang="en"/>
              <a:t> </a:t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/>
              <a:t>Don’t “Play” At Business</a:t>
            </a:r>
            <a:endParaRPr b="1"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/>
              <a:t>Throwing meetings so you can feel like an important manager is a waste of time for everyone.</a:t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 b="1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10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p21"/>
          <p:cNvSpPr txBox="1"/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Pacifico"/>
                <a:ea typeface="Pacifico"/>
                <a:cs typeface="Pacifico"/>
                <a:sym typeface="Pacifico"/>
              </a:rPr>
              <a:t>Tip #13</a:t>
            </a:r>
            <a:endParaRPr>
              <a:latin typeface="Pacifico"/>
              <a:ea typeface="Pacifico"/>
              <a:cs typeface="Pacifico"/>
              <a:sym typeface="Pacifico"/>
            </a:endParaRPr>
          </a:p>
        </p:txBody>
      </p:sp>
      <p:sp>
        <p:nvSpPr>
          <p:cNvPr id="112" name="Google Shape;112;p21"/>
          <p:cNvSpPr txBox="1"/>
          <p:nvPr>
            <p:ph idx="1" type="body"/>
          </p:nvPr>
        </p:nvSpPr>
        <p:spPr>
          <a:xfrm>
            <a:off x="531875" y="472050"/>
            <a:ext cx="8229600" cy="4564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rPr b="1" lang="en"/>
              <a:t> </a:t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/>
              <a:t>Use Process Kaizen</a:t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/>
              <a:t>This means making small changes to the way that processes are carried out, in order to make work go more quickly and efficiently.</a:t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 b="1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16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22"/>
          <p:cNvSpPr txBox="1"/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Pacifico"/>
                <a:ea typeface="Pacifico"/>
                <a:cs typeface="Pacifico"/>
                <a:sym typeface="Pacifico"/>
              </a:rPr>
              <a:t>Tip #14</a:t>
            </a:r>
            <a:endParaRPr>
              <a:latin typeface="Pacifico"/>
              <a:ea typeface="Pacifico"/>
              <a:cs typeface="Pacifico"/>
              <a:sym typeface="Pacifico"/>
            </a:endParaRPr>
          </a:p>
        </p:txBody>
      </p:sp>
      <p:sp>
        <p:nvSpPr>
          <p:cNvPr id="118" name="Google Shape;118;p22"/>
          <p:cNvSpPr txBox="1"/>
          <p:nvPr>
            <p:ph idx="1" type="body"/>
          </p:nvPr>
        </p:nvSpPr>
        <p:spPr>
          <a:xfrm>
            <a:off x="457200" y="429600"/>
            <a:ext cx="8229600" cy="4093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/>
              <a:t>Look The Part</a:t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/>
              <a:t>If you want to command respect in your office then it is important that you look the part.</a:t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/>
              <a:t> 	</a:t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 sz="240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22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123;p23"/>
          <p:cNvSpPr txBox="1"/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Pacifico"/>
                <a:ea typeface="Pacifico"/>
                <a:cs typeface="Pacifico"/>
                <a:sym typeface="Pacifico"/>
              </a:rPr>
              <a:t>Tip #15</a:t>
            </a:r>
            <a:endParaRPr>
              <a:latin typeface="Pacifico"/>
              <a:ea typeface="Pacifico"/>
              <a:cs typeface="Pacifico"/>
              <a:sym typeface="Pacifico"/>
            </a:endParaRPr>
          </a:p>
        </p:txBody>
      </p:sp>
      <p:sp>
        <p:nvSpPr>
          <p:cNvPr id="124" name="Google Shape;124;p23"/>
          <p:cNvSpPr txBox="1"/>
          <p:nvPr>
            <p:ph idx="1" type="body"/>
          </p:nvPr>
        </p:nvSpPr>
        <p:spPr>
          <a:xfrm>
            <a:off x="556000" y="549250"/>
            <a:ext cx="8229600" cy="435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/>
              <a:t>Speak More Slowly</a:t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/>
              <a:t>Talk slowly and you will sound more confident and intelligent and what you say will be easier to understand.</a:t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 b="1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28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p24"/>
          <p:cNvSpPr txBox="1"/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Pacifico"/>
                <a:ea typeface="Pacifico"/>
                <a:cs typeface="Pacifico"/>
                <a:sym typeface="Pacifico"/>
              </a:rPr>
              <a:t>Tip #16</a:t>
            </a:r>
            <a:endParaRPr>
              <a:latin typeface="Pacifico"/>
              <a:ea typeface="Pacifico"/>
              <a:cs typeface="Pacifico"/>
              <a:sym typeface="Pacifico"/>
            </a:endParaRPr>
          </a:p>
        </p:txBody>
      </p:sp>
      <p:sp>
        <p:nvSpPr>
          <p:cNvPr id="130" name="Google Shape;130;p24"/>
          <p:cNvSpPr txBox="1"/>
          <p:nvPr>
            <p:ph idx="1" type="body"/>
          </p:nvPr>
        </p:nvSpPr>
        <p:spPr>
          <a:xfrm>
            <a:off x="510900" y="563025"/>
            <a:ext cx="8229600" cy="4123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/>
              <a:t>Believe In What You Are Doing</a:t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2400"/>
              <a:t>This will come across in the way that you communicate and it will help people to be more on board.</a:t>
            </a:r>
            <a:endParaRPr sz="2400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 b="1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34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p25"/>
          <p:cNvSpPr txBox="1"/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Pacifico"/>
                <a:ea typeface="Pacifico"/>
                <a:cs typeface="Pacifico"/>
                <a:sym typeface="Pacifico"/>
              </a:rPr>
              <a:t>Tip #17</a:t>
            </a:r>
            <a:endParaRPr>
              <a:latin typeface="Pacifico"/>
              <a:ea typeface="Pacifico"/>
              <a:cs typeface="Pacifico"/>
              <a:sym typeface="Pacifico"/>
            </a:endParaRPr>
          </a:p>
        </p:txBody>
      </p:sp>
      <p:sp>
        <p:nvSpPr>
          <p:cNvPr id="136" name="Google Shape;136;p25"/>
          <p:cNvSpPr txBox="1"/>
          <p:nvPr>
            <p:ph idx="1" type="body"/>
          </p:nvPr>
        </p:nvSpPr>
        <p:spPr>
          <a:xfrm>
            <a:off x="648550" y="432375"/>
            <a:ext cx="8229600" cy="4161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/>
              <a:t>Stay Calm In A Crisis</a:t>
            </a:r>
            <a:endParaRPr b="1"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/>
              <a:t>In a crisis, a team will look to its leader to know how to act. Therefore, your response is extremely important and will set the tone for the group as a whole.</a:t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 b="1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40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Google Shape;141;p26"/>
          <p:cNvSpPr txBox="1"/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Pacifico"/>
                <a:ea typeface="Pacifico"/>
                <a:cs typeface="Pacifico"/>
                <a:sym typeface="Pacifico"/>
              </a:rPr>
              <a:t>Tip #18</a:t>
            </a:r>
            <a:endParaRPr>
              <a:latin typeface="Pacifico"/>
              <a:ea typeface="Pacifico"/>
              <a:cs typeface="Pacifico"/>
              <a:sym typeface="Pacifico"/>
            </a:endParaRPr>
          </a:p>
        </p:txBody>
      </p:sp>
      <p:sp>
        <p:nvSpPr>
          <p:cNvPr id="142" name="Google Shape;142;p26"/>
          <p:cNvSpPr txBox="1"/>
          <p:nvPr>
            <p:ph idx="1" type="body"/>
          </p:nvPr>
        </p:nvSpPr>
        <p:spPr>
          <a:xfrm>
            <a:off x="361125" y="517325"/>
            <a:ext cx="8229600" cy="4101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/>
              <a:t>Use Transformismo</a:t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/>
              <a:t>Transformismo is a term coined by Mussolini that describes placing dissidents and potential rebels in positions of authority.</a:t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8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Google Shape;39;p9"/>
          <p:cNvSpPr txBox="1"/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Pacifico"/>
                <a:ea typeface="Pacifico"/>
                <a:cs typeface="Pacifico"/>
                <a:sym typeface="Pacifico"/>
              </a:rPr>
              <a:t>Tip #1</a:t>
            </a:r>
            <a:endParaRPr>
              <a:latin typeface="Pacifico"/>
              <a:ea typeface="Pacifico"/>
              <a:cs typeface="Pacifico"/>
              <a:sym typeface="Pacifico"/>
            </a:endParaRPr>
          </a:p>
        </p:txBody>
      </p:sp>
      <p:sp>
        <p:nvSpPr>
          <p:cNvPr id="40" name="Google Shape;40;p9"/>
          <p:cNvSpPr txBox="1"/>
          <p:nvPr>
            <p:ph idx="1" type="body"/>
          </p:nvPr>
        </p:nvSpPr>
        <p:spPr>
          <a:xfrm>
            <a:off x="457200" y="1128425"/>
            <a:ext cx="8229600" cy="3769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/>
              <a:t>Lead By Example</a:t>
            </a:r>
            <a:endParaRPr b="1"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/>
              <a:t>A good leader should set the example and the tone. Hypocrisy is not an option, so if you want your team to wear a tie… you do the same!</a:t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/>
              <a:t> </a:t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46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Google Shape;147;p27"/>
          <p:cNvSpPr txBox="1"/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Pacifico"/>
                <a:ea typeface="Pacifico"/>
                <a:cs typeface="Pacifico"/>
                <a:sym typeface="Pacifico"/>
              </a:rPr>
              <a:t>Tip #19</a:t>
            </a:r>
            <a:endParaRPr>
              <a:latin typeface="Pacifico"/>
              <a:ea typeface="Pacifico"/>
              <a:cs typeface="Pacifico"/>
              <a:sym typeface="Pacifico"/>
            </a:endParaRPr>
          </a:p>
        </p:txBody>
      </p:sp>
      <p:sp>
        <p:nvSpPr>
          <p:cNvPr id="148" name="Google Shape;148;p27"/>
          <p:cNvSpPr txBox="1"/>
          <p:nvPr>
            <p:ph idx="1" type="body"/>
          </p:nvPr>
        </p:nvSpPr>
        <p:spPr>
          <a:xfrm>
            <a:off x="457200" y="446125"/>
            <a:ext cx="8229600" cy="437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/>
              <a:t>Don’t Micromanage</a:t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/>
              <a:t>Let your team do the work they’re paid to do, and afford them the creative freedom to feel rewarded doing it!</a:t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 b="1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52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Google Shape;153;p28"/>
          <p:cNvSpPr txBox="1"/>
          <p:nvPr>
            <p:ph type="title"/>
          </p:nvPr>
        </p:nvSpPr>
        <p:spPr>
          <a:xfrm>
            <a:off x="457200" y="165001"/>
            <a:ext cx="8229600" cy="726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Pacifico"/>
                <a:ea typeface="Pacifico"/>
                <a:cs typeface="Pacifico"/>
                <a:sym typeface="Pacifico"/>
              </a:rPr>
              <a:t>Tip #20</a:t>
            </a:r>
            <a:endParaRPr>
              <a:latin typeface="Pacifico"/>
              <a:ea typeface="Pacifico"/>
              <a:cs typeface="Pacifico"/>
              <a:sym typeface="Pacifico"/>
            </a:endParaRPr>
          </a:p>
        </p:txBody>
      </p:sp>
      <p:sp>
        <p:nvSpPr>
          <p:cNvPr id="154" name="Google Shape;154;p28"/>
          <p:cNvSpPr txBox="1"/>
          <p:nvPr>
            <p:ph idx="1" type="body"/>
          </p:nvPr>
        </p:nvSpPr>
        <p:spPr>
          <a:xfrm>
            <a:off x="523975" y="427300"/>
            <a:ext cx="8292900" cy="4374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/>
              <a:t>Remember: It’s Just Work!</a:t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/>
              <a:t>Finally, remember that you are only the boss in the office… and your staff have more important things going on in their lives!</a:t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457200" lvl="0" marL="0" rtl="0" algn="l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457200" lvl="0" marL="0" rtl="0" algn="l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457200" lvl="0" marL="0" rtl="0" algn="l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 b="1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0"/>
          <p:cNvSpPr txBox="1"/>
          <p:nvPr>
            <p:ph type="title"/>
          </p:nvPr>
        </p:nvSpPr>
        <p:spPr>
          <a:xfrm>
            <a:off x="457200" y="77653"/>
            <a:ext cx="8229600" cy="857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Pacifico"/>
                <a:ea typeface="Pacifico"/>
                <a:cs typeface="Pacifico"/>
                <a:sym typeface="Pacifico"/>
              </a:rPr>
              <a:t>Tip #2</a:t>
            </a:r>
            <a:endParaRPr>
              <a:latin typeface="Pacifico"/>
              <a:ea typeface="Pacifico"/>
              <a:cs typeface="Pacifico"/>
              <a:sym typeface="Pacifico"/>
            </a:endParaRPr>
          </a:p>
        </p:txBody>
      </p:sp>
      <p:sp>
        <p:nvSpPr>
          <p:cNvPr id="46" name="Google Shape;46;p10"/>
          <p:cNvSpPr txBox="1"/>
          <p:nvPr>
            <p:ph idx="1" type="body"/>
          </p:nvPr>
        </p:nvSpPr>
        <p:spPr>
          <a:xfrm>
            <a:off x="457200" y="622725"/>
            <a:ext cx="8229600" cy="4446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/>
              <a:t>Don’t Try Too Hard to be Liked</a:t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/>
              <a:t>It’s great to be liked, and being your fun self is a great idea for a leader. But don’t try so hard to be liked that you say yes to everything. This won’t win you respect, you will simply be taken advantage of.</a:t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 sz="2400"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1"/>
          <p:cNvSpPr txBox="1"/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Pacifico"/>
                <a:ea typeface="Pacifico"/>
                <a:cs typeface="Pacifico"/>
                <a:sym typeface="Pacifico"/>
              </a:rPr>
              <a:t>Tip #3</a:t>
            </a:r>
            <a:endParaRPr>
              <a:latin typeface="Pacifico"/>
              <a:ea typeface="Pacifico"/>
              <a:cs typeface="Pacifico"/>
              <a:sym typeface="Pacifico"/>
            </a:endParaRPr>
          </a:p>
        </p:txBody>
      </p:sp>
      <p:sp>
        <p:nvSpPr>
          <p:cNvPr id="52" name="Google Shape;52;p11"/>
          <p:cNvSpPr txBox="1"/>
          <p:nvPr>
            <p:ph idx="1" type="body"/>
          </p:nvPr>
        </p:nvSpPr>
        <p:spPr>
          <a:xfrm>
            <a:off x="457200" y="1166550"/>
            <a:ext cx="8229600" cy="3725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/>
              <a:t>Use Silence To Your Advantage</a:t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/>
              <a:t>To command respect, don’t be afraid to let a silence sit. The best way to get a room of people to sit up and take notice is to stand quietly in the corner of the room, arms crossed.</a:t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45720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 b="1"/>
          </a:p>
          <a:p>
            <a:pPr indent="45720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 b="1"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56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12"/>
          <p:cNvSpPr txBox="1"/>
          <p:nvPr>
            <p:ph type="title"/>
          </p:nvPr>
        </p:nvSpPr>
        <p:spPr>
          <a:xfrm>
            <a:off x="457200" y="379126"/>
            <a:ext cx="8229600" cy="6960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Pacifico"/>
                <a:ea typeface="Pacifico"/>
                <a:cs typeface="Pacifico"/>
                <a:sym typeface="Pacifico"/>
              </a:rPr>
              <a:t>Tip #4</a:t>
            </a:r>
            <a:endParaRPr>
              <a:latin typeface="Pacifico"/>
              <a:ea typeface="Pacifico"/>
              <a:cs typeface="Pacifico"/>
              <a:sym typeface="Pacifico"/>
            </a:endParaRPr>
          </a:p>
        </p:txBody>
      </p:sp>
      <p:sp>
        <p:nvSpPr>
          <p:cNvPr id="58" name="Google Shape;58;p12"/>
          <p:cNvSpPr txBox="1"/>
          <p:nvPr>
            <p:ph idx="1" type="body"/>
          </p:nvPr>
        </p:nvSpPr>
        <p:spPr>
          <a:xfrm>
            <a:off x="457200" y="499200"/>
            <a:ext cx="8229600" cy="4511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/>
              <a:t>Protect Your Team</a:t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/>
              <a:t>Your job as leader is to protect your team. That means protecting them from your higher ups among other things.</a:t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 sz="2400"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 sz="2400"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62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p13"/>
          <p:cNvSpPr txBox="1"/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Pacifico"/>
                <a:ea typeface="Pacifico"/>
                <a:cs typeface="Pacifico"/>
                <a:sym typeface="Pacifico"/>
              </a:rPr>
              <a:t>Tip #5</a:t>
            </a:r>
            <a:endParaRPr>
              <a:latin typeface="Pacifico"/>
              <a:ea typeface="Pacifico"/>
              <a:cs typeface="Pacifico"/>
              <a:sym typeface="Pacifico"/>
            </a:endParaRPr>
          </a:p>
        </p:txBody>
      </p:sp>
      <p:sp>
        <p:nvSpPr>
          <p:cNvPr id="64" name="Google Shape;64;p13"/>
          <p:cNvSpPr txBox="1"/>
          <p:nvPr>
            <p:ph idx="1" type="body"/>
          </p:nvPr>
        </p:nvSpPr>
        <p:spPr>
          <a:xfrm>
            <a:off x="618150" y="1115575"/>
            <a:ext cx="8068800" cy="3526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/>
              <a:t>Ask Why Your Work Isn’t Motivating</a:t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/>
              <a:t>If someone isn’t doing their best work, ask how you could fix that by changing the nature of the work.</a:t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14"/>
          <p:cNvSpPr txBox="1"/>
          <p:nvPr>
            <p:ph type="title"/>
          </p:nvPr>
        </p:nvSpPr>
        <p:spPr>
          <a:xfrm>
            <a:off x="457200" y="57603"/>
            <a:ext cx="8229600" cy="857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Pacifico"/>
                <a:ea typeface="Pacifico"/>
                <a:cs typeface="Pacifico"/>
                <a:sym typeface="Pacifico"/>
              </a:rPr>
              <a:t>Tip #6</a:t>
            </a:r>
            <a:endParaRPr>
              <a:latin typeface="Pacifico"/>
              <a:ea typeface="Pacifico"/>
              <a:cs typeface="Pacifico"/>
              <a:sym typeface="Pacifico"/>
            </a:endParaRPr>
          </a:p>
        </p:txBody>
      </p:sp>
      <p:sp>
        <p:nvSpPr>
          <p:cNvPr id="70" name="Google Shape;70;p14"/>
          <p:cNvSpPr txBox="1"/>
          <p:nvPr>
            <p:ph idx="1" type="body"/>
          </p:nvPr>
        </p:nvSpPr>
        <p:spPr>
          <a:xfrm>
            <a:off x="457200" y="1002325"/>
            <a:ext cx="8229600" cy="399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/>
              <a:t>Assign Projects</a:t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/>
              <a:t>Giving people control over an entire project shows you trust them, and makes the work more inherently motivating and engaging.</a:t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 sz="240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15"/>
          <p:cNvSpPr txBox="1"/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Pacifico"/>
                <a:ea typeface="Pacifico"/>
                <a:cs typeface="Pacifico"/>
                <a:sym typeface="Pacifico"/>
              </a:rPr>
              <a:t>Tip #7</a:t>
            </a:r>
            <a:endParaRPr>
              <a:latin typeface="Pacifico"/>
              <a:ea typeface="Pacifico"/>
              <a:cs typeface="Pacifico"/>
              <a:sym typeface="Pacifico"/>
            </a:endParaRPr>
          </a:p>
        </p:txBody>
      </p:sp>
      <p:sp>
        <p:nvSpPr>
          <p:cNvPr id="76" name="Google Shape;76;p15"/>
          <p:cNvSpPr txBox="1"/>
          <p:nvPr>
            <p:ph idx="1" type="body"/>
          </p:nvPr>
        </p:nvSpPr>
        <p:spPr>
          <a:xfrm>
            <a:off x="410525" y="528050"/>
            <a:ext cx="8229600" cy="4230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/>
              <a:t>Take Responsibility</a:t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2400"/>
              <a:t>The way you protect your team from superiors is by taking responsibility when things go wrong. Leadership is sacrifice.</a:t>
            </a:r>
            <a:endParaRPr sz="2400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 b="1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6"/>
          <p:cNvSpPr txBox="1"/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Pacifico"/>
                <a:ea typeface="Pacifico"/>
                <a:cs typeface="Pacifico"/>
                <a:sym typeface="Pacifico"/>
              </a:rPr>
              <a:t>Tip #8</a:t>
            </a:r>
            <a:endParaRPr>
              <a:latin typeface="Pacifico"/>
              <a:ea typeface="Pacifico"/>
              <a:cs typeface="Pacifico"/>
              <a:sym typeface="Pacifico"/>
            </a:endParaRPr>
          </a:p>
        </p:txBody>
      </p:sp>
      <p:sp>
        <p:nvSpPr>
          <p:cNvPr id="82" name="Google Shape;82;p16"/>
          <p:cNvSpPr txBox="1"/>
          <p:nvPr>
            <p:ph idx="1" type="body"/>
          </p:nvPr>
        </p:nvSpPr>
        <p:spPr>
          <a:xfrm>
            <a:off x="457200" y="500050"/>
            <a:ext cx="8229600" cy="4130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/>
              <a:t> </a:t>
            </a:r>
            <a:r>
              <a:rPr b="1" lang="en"/>
              <a:t>Ensure That Physical Needs Are Met</a:t>
            </a:r>
            <a:endParaRPr b="1"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/>
              <a:t>Your team should be warm, comfortable, and safe.</a:t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 b="1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Light Gradient">
  <a:themeElements>
    <a:clrScheme name="Custom 347">
      <a:dk1>
        <a:srgbClr val="000000"/>
      </a:dk1>
      <a:lt1>
        <a:srgbClr val="FFFFFF"/>
      </a:lt1>
      <a:dk2>
        <a:srgbClr val="666666"/>
      </a:dk2>
      <a:lt2>
        <a:srgbClr val="CCCCCC"/>
      </a:lt2>
      <a:accent1>
        <a:srgbClr val="3A81BA"/>
      </a:accent1>
      <a:accent2>
        <a:srgbClr val="D89F39"/>
      </a:accent2>
      <a:accent3>
        <a:srgbClr val="8BAB42"/>
      </a:accent3>
      <a:accent4>
        <a:srgbClr val="57A7B5"/>
      </a:accent4>
      <a:accent5>
        <a:srgbClr val="8B81D2"/>
      </a:accent5>
      <a:accent6>
        <a:srgbClr val="963334"/>
      </a:accent6>
      <a:hlink>
        <a:srgbClr val="1155CC"/>
      </a:hlink>
      <a:folHlink>
        <a:srgbClr val="6611CC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