
<file path=[Content_Types].xml><?xml version="1.0" encoding="utf-8"?>
<Types xmlns="http://schemas.openxmlformats.org/package/2006/content-types">
  <Default Extension="jpeg" ContentType="image/jpe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7" r:id="rId1"/>
  </p:sldMasterIdLst>
  <p:notesMasterIdLst>
    <p:notesMasterId r:id="rId30"/>
  </p:notesMasterIdLst>
  <p:sldIdLst>
    <p:sldId id="257" r:id="rId2"/>
    <p:sldId id="262" r:id="rId3"/>
    <p:sldId id="281" r:id="rId4"/>
    <p:sldId id="261" r:id="rId5"/>
    <p:sldId id="278" r:id="rId6"/>
    <p:sldId id="282" r:id="rId7"/>
    <p:sldId id="283" r:id="rId8"/>
    <p:sldId id="284" r:id="rId9"/>
    <p:sldId id="285" r:id="rId10"/>
    <p:sldId id="286" r:id="rId11"/>
    <p:sldId id="287" r:id="rId12"/>
    <p:sldId id="288" r:id="rId13"/>
    <p:sldId id="289" r:id="rId14"/>
    <p:sldId id="290" r:id="rId15"/>
    <p:sldId id="291" r:id="rId16"/>
    <p:sldId id="292" r:id="rId17"/>
    <p:sldId id="293" r:id="rId18"/>
    <p:sldId id="265" r:id="rId19"/>
    <p:sldId id="266" r:id="rId20"/>
    <p:sldId id="294" r:id="rId21"/>
    <p:sldId id="295" r:id="rId22"/>
    <p:sldId id="296" r:id="rId23"/>
    <p:sldId id="297" r:id="rId24"/>
    <p:sldId id="298" r:id="rId25"/>
    <p:sldId id="299" r:id="rId26"/>
    <p:sldId id="300" r:id="rId27"/>
    <p:sldId id="301" r:id="rId28"/>
    <p:sldId id="302" r:id="rId29"/>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9E5"/>
    <a:srgbClr val="FFEC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125"/>
    <p:restoredTop sz="94650"/>
  </p:normalViewPr>
  <p:slideViewPr>
    <p:cSldViewPr>
      <p:cViewPr varScale="1">
        <p:scale>
          <a:sx n="115" d="100"/>
          <a:sy n="115" d="100"/>
        </p:scale>
        <p:origin x="192" y="1064"/>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1461"/>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8BA754-79BD-4972-839A-D62EA2C7C3EA}" type="datetimeFigureOut">
              <a:rPr lang="en-US" smtClean="0"/>
              <a:pPr/>
              <a:t>11/16/19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9BBF2C-A7F8-4A46-8FD9-0FE6834BDEB8}" type="slidenum">
              <a:rPr lang="en-US" smtClean="0"/>
              <a:pPr/>
              <a:t>‹#›</a:t>
            </a:fld>
            <a:endParaRPr lang="en-US"/>
          </a:p>
        </p:txBody>
      </p:sp>
    </p:spTree>
    <p:extLst>
      <p:ext uri="{BB962C8B-B14F-4D97-AF65-F5344CB8AC3E}">
        <p14:creationId xmlns:p14="http://schemas.microsoft.com/office/powerpoint/2010/main" val="220163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C59BBF2C-A7F8-4A46-8FD9-0FE6834BDEB8}" type="slidenum">
              <a:rPr lang="en-US" smtClean="0"/>
              <a:pPr/>
              <a:t>1</a:t>
            </a:fld>
            <a:endParaRPr lang="en-US"/>
          </a:p>
        </p:txBody>
      </p:sp>
    </p:spTree>
    <p:extLst>
      <p:ext uri="{BB962C8B-B14F-4D97-AF65-F5344CB8AC3E}">
        <p14:creationId xmlns:p14="http://schemas.microsoft.com/office/powerpoint/2010/main" val="307873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1803400"/>
            <a:ext cx="5825202" cy="1234727"/>
          </a:xfrm>
        </p:spPr>
        <p:txBody>
          <a:bodyPr anchor="b">
            <a:noAutofit/>
          </a:bodyPr>
          <a:lstStyle>
            <a:lvl1pPr algn="r">
              <a:defRPr sz="405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130300" y="3038125"/>
            <a:ext cx="5825202" cy="822674"/>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3395069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2552700"/>
          </a:xfrm>
        </p:spPr>
        <p:txBody>
          <a:bodyPr anchor="ctr">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588166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024604" y="2724150"/>
            <a:ext cx="5418393"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0" name="TextBox 19"/>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latin typeface="Arial"/>
              </a:rPr>
              <a:t>”</a:t>
            </a:r>
            <a:endParaRPr lang="en-US" sz="1350" dirty="0">
              <a:solidFill>
                <a:schemeClr val="accent1">
                  <a:lumMod val="60000"/>
                  <a:lumOff val="40000"/>
                </a:schemeClr>
              </a:solidFill>
              <a:latin typeface="Arial"/>
            </a:endParaRPr>
          </a:p>
        </p:txBody>
      </p:sp>
    </p:spTree>
    <p:extLst>
      <p:ext uri="{BB962C8B-B14F-4D97-AF65-F5344CB8AC3E}">
        <p14:creationId xmlns:p14="http://schemas.microsoft.com/office/powerpoint/2010/main" val="3486626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08001" y="1448991"/>
            <a:ext cx="6447501" cy="1946595"/>
          </a:xfrm>
        </p:spPr>
        <p:txBody>
          <a:bodyPr anchor="b">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7381435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4" name="TextBox 23"/>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7948172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14350" y="457200"/>
            <a:ext cx="6441152"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40520138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9478927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457200"/>
            <a:ext cx="978557" cy="3938588"/>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508001" y="457200"/>
            <a:ext cx="5295113" cy="39385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0790930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7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9037551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1" y="2025651"/>
            <a:ext cx="6447501" cy="1369936"/>
          </a:xfrm>
        </p:spPr>
        <p:txBody>
          <a:bodyPr anchor="b"/>
          <a:lstStyle>
            <a:lvl1pPr algn="l">
              <a:defRPr sz="30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6453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7241895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08001" y="1620442"/>
            <a:ext cx="3138026" cy="29105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17477" y="1620442"/>
            <a:ext cx="3138026" cy="29105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D8241E9-601D-4A27-BF72-C7763949FF5A}" type="datetimeFigureOut">
              <a:rPr lang="en-US" smtClean="0"/>
              <a:pPr/>
              <a:t>11/16/19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5317302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506809" y="1620737"/>
            <a:ext cx="3139217"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506809" y="2052934"/>
            <a:ext cx="3139217" cy="247808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16287" y="1620737"/>
            <a:ext cx="3139214"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816288" y="2052934"/>
            <a:ext cx="3139213" cy="247808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D8241E9-601D-4A27-BF72-C7763949FF5A}" type="datetimeFigureOut">
              <a:rPr lang="en-US" smtClean="0"/>
              <a:pPr/>
              <a:t>11/16/19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9574805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9906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D8241E9-601D-4A27-BF72-C7763949FF5A}" type="datetimeFigureOut">
              <a:rPr lang="en-US" smtClean="0"/>
              <a:pPr/>
              <a:t>11/16/19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42318907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8241E9-601D-4A27-BF72-C7763949FF5A}" type="datetimeFigureOut">
              <a:rPr lang="en-US" smtClean="0"/>
              <a:pPr/>
              <a:t>11/16/19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9127003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1123953"/>
            <a:ext cx="2890896" cy="958850"/>
          </a:xfrm>
        </p:spPr>
        <p:txBody>
          <a:bodyPr anchor="b">
            <a:normAutofit/>
          </a:bodyPr>
          <a:lstStyle>
            <a:lvl1pPr>
              <a:defRPr sz="1500"/>
            </a:lvl1pPr>
          </a:lstStyle>
          <a:p>
            <a:r>
              <a:rPr lang="en-US"/>
              <a:t>Click to edit Master title style</a:t>
            </a:r>
            <a:endParaRPr lang="en-US" dirty="0"/>
          </a:p>
        </p:txBody>
      </p:sp>
      <p:sp>
        <p:nvSpPr>
          <p:cNvPr id="3" name="Content Placeholder 2"/>
          <p:cNvSpPr>
            <a:spLocks noGrp="1"/>
          </p:cNvSpPr>
          <p:nvPr>
            <p:ph idx="1"/>
          </p:nvPr>
        </p:nvSpPr>
        <p:spPr>
          <a:xfrm>
            <a:off x="3570346" y="386193"/>
            <a:ext cx="3385156" cy="41448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08001" y="2082802"/>
            <a:ext cx="2890896" cy="1938337"/>
          </a:xfrm>
        </p:spPr>
        <p:txBody>
          <a:bodyPr>
            <a:normAutofit/>
          </a:bodyPr>
          <a:lstStyle>
            <a:lvl1pPr marL="0" indent="0">
              <a:buNone/>
              <a:defRPr sz="1050"/>
            </a:lvl1pPr>
            <a:lvl2pPr marL="342797" indent="0">
              <a:buNone/>
              <a:defRPr sz="1050"/>
            </a:lvl2pPr>
            <a:lvl3pPr marL="685595" indent="0">
              <a:buNone/>
              <a:defRPr sz="900"/>
            </a:lvl3pPr>
            <a:lvl4pPr marL="1028392" indent="0">
              <a:buNone/>
              <a:defRPr sz="750"/>
            </a:lvl4pPr>
            <a:lvl5pPr marL="1371188" indent="0">
              <a:buNone/>
              <a:defRPr sz="750"/>
            </a:lvl5pPr>
            <a:lvl6pPr marL="1713986" indent="0">
              <a:buNone/>
              <a:defRPr sz="750"/>
            </a:lvl6pPr>
            <a:lvl7pPr marL="2056783" indent="0">
              <a:buNone/>
              <a:defRPr sz="750"/>
            </a:lvl7pPr>
            <a:lvl8pPr marL="2399580" indent="0">
              <a:buNone/>
              <a:defRPr sz="750"/>
            </a:lvl8pPr>
            <a:lvl9pPr marL="2742377"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11/16/19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6181568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3600450"/>
            <a:ext cx="6447500" cy="425054"/>
          </a:xfrm>
        </p:spPr>
        <p:txBody>
          <a:bodyPr anchor="b">
            <a:normAutofit/>
          </a:bodyPr>
          <a:lstStyle>
            <a:lvl1pPr algn="l">
              <a:defRPr sz="18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08001" y="457200"/>
            <a:ext cx="6447501" cy="2884289"/>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4" name="Text Placeholder 3"/>
          <p:cNvSpPr>
            <a:spLocks noGrp="1"/>
          </p:cNvSpPr>
          <p:nvPr>
            <p:ph type="body" sz="half" idx="2"/>
          </p:nvPr>
        </p:nvSpPr>
        <p:spPr>
          <a:xfrm>
            <a:off x="508001" y="4025504"/>
            <a:ext cx="6447500" cy="505518"/>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11/16/19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886726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724842"/>
            <a:ext cx="6447501" cy="550764"/>
          </a:xfrm>
          <a:prstGeom prst="rect">
            <a:avLst/>
          </a:prstGeom>
        </p:spPr>
        <p:txBody>
          <a:bodyPr vert="horz" lIns="91440" tIns="45720" rIns="91440" bIns="45720" rtlCol="0" anchor="t">
            <a:normAutofit/>
          </a:bodyPr>
          <a:lstStyle/>
          <a:p>
            <a:r>
              <a:rPr lang="en-US" dirty="0"/>
              <a:t>Click to edit Master title style</a:t>
            </a:r>
          </a:p>
        </p:txBody>
      </p:sp>
      <p:sp>
        <p:nvSpPr>
          <p:cNvPr id="3" name="Text Placeholder 2"/>
          <p:cNvSpPr>
            <a:spLocks noGrp="1"/>
          </p:cNvSpPr>
          <p:nvPr>
            <p:ph type="body" idx="1"/>
          </p:nvPr>
        </p:nvSpPr>
        <p:spPr>
          <a:xfrm>
            <a:off x="508001" y="1419622"/>
            <a:ext cx="6447501" cy="291058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5403850" y="4531022"/>
            <a:ext cx="683954" cy="273844"/>
          </a:xfrm>
          <a:prstGeom prst="rect">
            <a:avLst/>
          </a:prstGeom>
        </p:spPr>
        <p:txBody>
          <a:bodyPr vert="horz" lIns="91440" tIns="45720" rIns="91440" bIns="45720" rtlCol="0" anchor="ctr"/>
          <a:lstStyle>
            <a:lvl1pPr algn="r">
              <a:defRPr sz="675">
                <a:solidFill>
                  <a:schemeClr val="tx1">
                    <a:tint val="75000"/>
                  </a:schemeClr>
                </a:solidFill>
              </a:defRPr>
            </a:lvl1pPr>
          </a:lstStyle>
          <a:p>
            <a:fld id="{4D8241E9-601D-4A27-BF72-C7763949FF5A}" type="datetimeFigureOut">
              <a:rPr lang="en-US" smtClean="0"/>
              <a:pPr/>
              <a:t>11/16/19</a:t>
            </a:fld>
            <a:endParaRPr lang="en-US"/>
          </a:p>
        </p:txBody>
      </p:sp>
      <p:sp>
        <p:nvSpPr>
          <p:cNvPr id="5" name="Footer Placeholder 4"/>
          <p:cNvSpPr>
            <a:spLocks noGrp="1"/>
          </p:cNvSpPr>
          <p:nvPr>
            <p:ph type="ftr" sz="quarter" idx="3"/>
          </p:nvPr>
        </p:nvSpPr>
        <p:spPr>
          <a:xfrm>
            <a:off x="508001" y="4531022"/>
            <a:ext cx="4723209" cy="273844"/>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42998" y="4531022"/>
            <a:ext cx="512504" cy="273844"/>
          </a:xfrm>
          <a:prstGeom prst="rect">
            <a:avLst/>
          </a:prstGeom>
        </p:spPr>
        <p:txBody>
          <a:bodyPr vert="horz" lIns="91440" tIns="45720" rIns="91440" bIns="45720" rtlCol="0" anchor="ctr"/>
          <a:lstStyle>
            <a:lvl1pPr algn="r">
              <a:defRPr sz="675">
                <a:solidFill>
                  <a:schemeClr val="accent1"/>
                </a:solidFill>
              </a:defRPr>
            </a:lvl1pPr>
          </a:lstStyle>
          <a:p>
            <a:fld id="{4586AFA4-EB3C-4B7D-993E-220BD55D95C0}" type="slidenum">
              <a:rPr lang="en-US" smtClean="0"/>
              <a:pPr/>
              <a:t>‹#›</a:t>
            </a:fld>
            <a:endParaRPr lang="en-US"/>
          </a:p>
        </p:txBody>
      </p:sp>
    </p:spTree>
    <p:extLst>
      <p:ext uri="{BB962C8B-B14F-4D97-AF65-F5344CB8AC3E}">
        <p14:creationId xmlns:p14="http://schemas.microsoft.com/office/powerpoint/2010/main" val="3195392761"/>
      </p:ext>
    </p:extLst>
  </p:cSld>
  <p:clrMap bg1="lt1" tx1="dk1" bg2="lt2" tx2="dk2" accent1="accent1" accent2="accent2" accent3="accent3" accent4="accent4" accent5="accent5" accent6="accent6" hlink="hlink" folHlink="folHlink"/>
  <p:sldLayoutIdLst>
    <p:sldLayoutId id="2147483858" r:id="rId1"/>
    <p:sldLayoutId id="2147483859" r:id="rId2"/>
    <p:sldLayoutId id="2147483860" r:id="rId3"/>
    <p:sldLayoutId id="2147483861" r:id="rId4"/>
    <p:sldLayoutId id="2147483862" r:id="rId5"/>
    <p:sldLayoutId id="2147483863" r:id="rId6"/>
    <p:sldLayoutId id="2147483864" r:id="rId7"/>
    <p:sldLayoutId id="2147483865" r:id="rId8"/>
    <p:sldLayoutId id="2147483866" r:id="rId9"/>
    <p:sldLayoutId id="2147483867" r:id="rId10"/>
    <p:sldLayoutId id="2147483868" r:id="rId11"/>
    <p:sldLayoutId id="2147483869" r:id="rId12"/>
    <p:sldLayoutId id="2147483870" r:id="rId13"/>
    <p:sldLayoutId id="2147483871" r:id="rId14"/>
    <p:sldLayoutId id="2147483872" r:id="rId15"/>
    <p:sldLayoutId id="2147483873" r:id="rId16"/>
  </p:sldLayoutIdLst>
  <p:txStyles>
    <p:titleStyle>
      <a:lvl1pPr algn="l" defTabSz="342900" rtl="0" eaLnBrk="1" latinLnBrk="0" hangingPunct="1">
        <a:spcBef>
          <a:spcPct val="0"/>
        </a:spcBef>
        <a:buNone/>
        <a:defRPr sz="2600" kern="1200">
          <a:solidFill>
            <a:schemeClr val="accent1"/>
          </a:solidFill>
          <a:latin typeface="Calibri" panose="020F0502020204030204" pitchFamily="34" charset="0"/>
          <a:ea typeface="+mj-ea"/>
          <a:cs typeface="Calibri" panose="020F050202020403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1pPr>
      <a:lvl2pPr marL="557213" indent="-214313"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2pPr>
      <a:lvl3pPr marL="857250" indent="-171450"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3pPr>
      <a:lvl4pPr marL="1200150" indent="-171450"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4pPr>
      <a:lvl5pPr marL="1543050" indent="-171450"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520" y="-35446"/>
            <a:ext cx="9252520" cy="5178946"/>
          </a:xfrm>
          <a:prstGeom prst="rect">
            <a:avLst/>
          </a:prstGeom>
        </p:spPr>
      </p:pic>
      <p:sp>
        <p:nvSpPr>
          <p:cNvPr id="10" name="Rectangle 9">
            <a:extLst>
              <a:ext uri="{FF2B5EF4-FFF2-40B4-BE49-F238E27FC236}">
                <a16:creationId xmlns:a16="http://schemas.microsoft.com/office/drawing/2014/main" id="{E9C44ADE-5969-E345-9A29-D3F18514F321}"/>
              </a:ext>
            </a:extLst>
          </p:cNvPr>
          <p:cNvSpPr/>
          <p:nvPr/>
        </p:nvSpPr>
        <p:spPr>
          <a:xfrm>
            <a:off x="5334000" y="2343150"/>
            <a:ext cx="3581400" cy="2514600"/>
          </a:xfrm>
          <a:prstGeom prst="rect">
            <a:avLst/>
          </a:prstGeom>
          <a:no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7985AB16-A654-B842-91B1-87A656B0390F}"/>
              </a:ext>
            </a:extLst>
          </p:cNvPr>
          <p:cNvSpPr/>
          <p:nvPr/>
        </p:nvSpPr>
        <p:spPr>
          <a:xfrm>
            <a:off x="5410200" y="2419350"/>
            <a:ext cx="3429000" cy="2362200"/>
          </a:xfrm>
          <a:prstGeom prst="rect">
            <a:avLst/>
          </a:prstGeom>
          <a:solidFill>
            <a:schemeClr val="bg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2" name="TextBox 11">
            <a:extLst>
              <a:ext uri="{FF2B5EF4-FFF2-40B4-BE49-F238E27FC236}">
                <a16:creationId xmlns:a16="http://schemas.microsoft.com/office/drawing/2014/main" id="{3086809A-4301-AD41-933D-AE418453FFDA}"/>
              </a:ext>
            </a:extLst>
          </p:cNvPr>
          <p:cNvSpPr txBox="1"/>
          <p:nvPr/>
        </p:nvSpPr>
        <p:spPr>
          <a:xfrm>
            <a:off x="5486400" y="2877175"/>
            <a:ext cx="3276600" cy="1446550"/>
          </a:xfrm>
          <a:prstGeom prst="rect">
            <a:avLst/>
          </a:prstGeom>
          <a:noFill/>
        </p:spPr>
        <p:txBody>
          <a:bodyPr wrap="square" rtlCol="0">
            <a:spAutoFit/>
          </a:bodyPr>
          <a:lstStyle/>
          <a:p>
            <a:pPr algn="ctr"/>
            <a:r>
              <a:rPr lang="en-US" sz="4400" b="1" dirty="0">
                <a:latin typeface="Calibri" panose="020F0502020204030204" pitchFamily="34" charset="0"/>
                <a:cs typeface="Calibri" panose="020F0502020204030204" pitchFamily="34" charset="0"/>
              </a:rPr>
              <a:t>Purify Your Air</a:t>
            </a:r>
            <a:endParaRPr lang="en-ID" sz="4400" b="1"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275606"/>
            <a:ext cx="4824536" cy="2736304"/>
          </a:xfrm>
        </p:spPr>
        <p:txBody>
          <a:bodyPr>
            <a:normAutofit/>
          </a:bodyPr>
          <a:lstStyle/>
          <a:p>
            <a:r>
              <a:rPr lang="en-US" dirty="0"/>
              <a:t>You have a mold problem at home. Bathrooms and kitchens are problem zones and without removing the spores from the air, you could develop breathing problems. Purifying the air eliminates this possibility. </a:t>
            </a:r>
            <a:endParaRPr lang="en-ID" dirty="0"/>
          </a:p>
          <a:p>
            <a:endParaRPr lang="en-ID" dirty="0"/>
          </a:p>
        </p:txBody>
      </p:sp>
    </p:spTree>
    <p:extLst>
      <p:ext uri="{BB962C8B-B14F-4D97-AF65-F5344CB8AC3E}">
        <p14:creationId xmlns:p14="http://schemas.microsoft.com/office/powerpoint/2010/main" val="3281438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19672" y="1131590"/>
            <a:ext cx="4320480" cy="1368152"/>
          </a:xfrm>
        </p:spPr>
        <p:txBody>
          <a:bodyPr>
            <a:normAutofit/>
          </a:bodyPr>
          <a:lstStyle/>
          <a:p>
            <a:r>
              <a:rPr lang="en-US" dirty="0"/>
              <a:t>You have dust mites. If you purify the air, you won’t have to worry about this problem. </a:t>
            </a:r>
            <a:endParaRPr lang="en-ID" dirty="0"/>
          </a:p>
          <a:p>
            <a:endParaRPr lang="en-ID" dirty="0"/>
          </a:p>
        </p:txBody>
      </p:sp>
      <p:pic>
        <p:nvPicPr>
          <p:cNvPr id="2" name="Picture 1">
            <a:extLst>
              <a:ext uri="{FF2B5EF4-FFF2-40B4-BE49-F238E27FC236}">
                <a16:creationId xmlns:a16="http://schemas.microsoft.com/office/drawing/2014/main" id="{645063AD-AB78-9945-8BDF-080949D6A1CE}"/>
              </a:ext>
            </a:extLst>
          </p:cNvPr>
          <p:cNvPicPr>
            <a:picLocks noChangeAspect="1"/>
          </p:cNvPicPr>
          <p:nvPr/>
        </p:nvPicPr>
        <p:blipFill>
          <a:blip r:embed="rId2"/>
          <a:stretch>
            <a:fillRect/>
          </a:stretch>
        </p:blipFill>
        <p:spPr>
          <a:xfrm>
            <a:off x="2439566" y="2487259"/>
            <a:ext cx="2680692" cy="1787128"/>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564354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491630"/>
            <a:ext cx="4824536" cy="2448272"/>
          </a:xfrm>
        </p:spPr>
        <p:txBody>
          <a:bodyPr>
            <a:normAutofit/>
          </a:bodyPr>
          <a:lstStyle/>
          <a:p>
            <a:r>
              <a:rPr lang="en-US" dirty="0"/>
              <a:t>You live with a smoker. Smoke from cigarettes can hang in the air for a long time causing breathing problems in susceptible individuals, not to mention unpleasant odors.</a:t>
            </a:r>
            <a:endParaRPr lang="en-ID" dirty="0"/>
          </a:p>
        </p:txBody>
      </p:sp>
    </p:spTree>
    <p:extLst>
      <p:ext uri="{BB962C8B-B14F-4D97-AF65-F5344CB8AC3E}">
        <p14:creationId xmlns:p14="http://schemas.microsoft.com/office/powerpoint/2010/main" val="2634790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259632" y="1203598"/>
            <a:ext cx="4824536" cy="3384376"/>
          </a:xfrm>
        </p:spPr>
        <p:txBody>
          <a:bodyPr>
            <a:normAutofit/>
          </a:bodyPr>
          <a:lstStyle/>
          <a:p>
            <a:pPr lvl="0"/>
            <a:r>
              <a:rPr lang="en-US" dirty="0"/>
              <a:t>You dislike cooking odors. Whether you live near to neighbors who cook strong-smelling foods or whether you cook them yourself but don’t want the odors lingering around your home, an air purifier can banish the unpleasant smells. </a:t>
            </a:r>
            <a:endParaRPr lang="en-ID" dirty="0"/>
          </a:p>
        </p:txBody>
      </p:sp>
    </p:spTree>
    <p:extLst>
      <p:ext uri="{BB962C8B-B14F-4D97-AF65-F5344CB8AC3E}">
        <p14:creationId xmlns:p14="http://schemas.microsoft.com/office/powerpoint/2010/main" val="2392662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19672" y="1563638"/>
            <a:ext cx="4248472" cy="2736304"/>
          </a:xfrm>
        </p:spPr>
        <p:txBody>
          <a:bodyPr>
            <a:normAutofit/>
          </a:bodyPr>
          <a:lstStyle/>
          <a:p>
            <a:r>
              <a:rPr lang="en-US" dirty="0"/>
              <a:t>You have compromised immunity. If you purify the air inside your home, your whole family will enjoy better health and overall well-being. </a:t>
            </a:r>
            <a:endParaRPr lang="en-ID" dirty="0"/>
          </a:p>
          <a:p>
            <a:pPr marL="0" lvl="0" indent="0">
              <a:buNone/>
            </a:pPr>
            <a:endParaRPr lang="en-ID" dirty="0"/>
          </a:p>
        </p:txBody>
      </p:sp>
    </p:spTree>
    <p:extLst>
      <p:ext uri="{BB962C8B-B14F-4D97-AF65-F5344CB8AC3E}">
        <p14:creationId xmlns:p14="http://schemas.microsoft.com/office/powerpoint/2010/main" val="2102954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491630"/>
            <a:ext cx="4536504" cy="2952328"/>
          </a:xfrm>
        </p:spPr>
        <p:txBody>
          <a:bodyPr>
            <a:normAutofit/>
          </a:bodyPr>
          <a:lstStyle/>
          <a:p>
            <a:r>
              <a:rPr lang="en-US" dirty="0"/>
              <a:t>You have a baby. Young children are especially at risk of airborne viruses and bacteria. Purifying the air will give your little ones the best chance of enjoying optimal health. </a:t>
            </a:r>
            <a:endParaRPr lang="en-ID" dirty="0"/>
          </a:p>
          <a:p>
            <a:endParaRPr lang="en-ID" dirty="0"/>
          </a:p>
        </p:txBody>
      </p:sp>
    </p:spTree>
    <p:extLst>
      <p:ext uri="{BB962C8B-B14F-4D97-AF65-F5344CB8AC3E}">
        <p14:creationId xmlns:p14="http://schemas.microsoft.com/office/powerpoint/2010/main" val="1872965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419622"/>
            <a:ext cx="4752528" cy="3024336"/>
          </a:xfrm>
        </p:spPr>
        <p:txBody>
          <a:bodyPr>
            <a:normAutofit/>
          </a:bodyPr>
          <a:lstStyle/>
          <a:p>
            <a:pPr lvl="0"/>
            <a:r>
              <a:rPr lang="en-US" dirty="0"/>
              <a:t>You live close to a road, agricultural area or an industrial facility. If you live in an area which is at high risk of pollution, you should purify the air inside your home to keep the risk of contamination to a minimum. </a:t>
            </a:r>
            <a:endParaRPr lang="en-ID" dirty="0"/>
          </a:p>
        </p:txBody>
      </p:sp>
    </p:spTree>
    <p:extLst>
      <p:ext uri="{BB962C8B-B14F-4D97-AF65-F5344CB8AC3E}">
        <p14:creationId xmlns:p14="http://schemas.microsoft.com/office/powerpoint/2010/main" val="418934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19672" y="1635646"/>
            <a:ext cx="4176464" cy="2952328"/>
          </a:xfrm>
        </p:spPr>
        <p:txBody>
          <a:bodyPr>
            <a:normAutofit/>
          </a:bodyPr>
          <a:lstStyle/>
          <a:p>
            <a:pPr marL="0" indent="0" algn="ctr">
              <a:buNone/>
            </a:pPr>
            <a:r>
              <a:rPr lang="en-US" dirty="0"/>
              <a:t>As you can see, there are many reasons why you should consider purifying the air in your home to improve your overall health and well-being.</a:t>
            </a:r>
            <a:endParaRPr lang="en-ID" dirty="0"/>
          </a:p>
        </p:txBody>
      </p:sp>
    </p:spTree>
    <p:extLst>
      <p:ext uri="{BB962C8B-B14F-4D97-AF65-F5344CB8AC3E}">
        <p14:creationId xmlns:p14="http://schemas.microsoft.com/office/powerpoint/2010/main" val="2842136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31EBF-945D-1F40-8506-8161136D8818}"/>
              </a:ext>
            </a:extLst>
          </p:cNvPr>
          <p:cNvSpPr>
            <a:spLocks noGrp="1"/>
          </p:cNvSpPr>
          <p:nvPr>
            <p:ph type="title"/>
          </p:nvPr>
        </p:nvSpPr>
        <p:spPr>
          <a:xfrm>
            <a:off x="932811" y="1779662"/>
            <a:ext cx="6231477" cy="992908"/>
          </a:xfrm>
        </p:spPr>
        <p:txBody>
          <a:bodyPr>
            <a:noAutofit/>
          </a:bodyPr>
          <a:lstStyle/>
          <a:p>
            <a:r>
              <a:rPr lang="en-US" sz="2600" b="1" dirty="0"/>
              <a:t>How Can I Keep The Air In My Home Pure?</a:t>
            </a:r>
            <a:endParaRPr lang="en-ID" sz="2600" b="1" dirty="0"/>
          </a:p>
        </p:txBody>
      </p:sp>
      <p:sp>
        <p:nvSpPr>
          <p:cNvPr id="3" name="Content Placeholder 2">
            <a:extLst>
              <a:ext uri="{FF2B5EF4-FFF2-40B4-BE49-F238E27FC236}">
                <a16:creationId xmlns:a16="http://schemas.microsoft.com/office/drawing/2014/main" id="{721E3C4F-65B1-EF48-BD99-994135B63CB1}"/>
              </a:ext>
            </a:extLst>
          </p:cNvPr>
          <p:cNvSpPr>
            <a:spLocks noGrp="1"/>
          </p:cNvSpPr>
          <p:nvPr>
            <p:ph idx="1"/>
          </p:nvPr>
        </p:nvSpPr>
        <p:spPr>
          <a:xfrm>
            <a:off x="932811" y="2484538"/>
            <a:ext cx="4575293" cy="2103436"/>
          </a:xfrm>
        </p:spPr>
        <p:txBody>
          <a:bodyPr>
            <a:normAutofit/>
          </a:bodyPr>
          <a:lstStyle/>
          <a:p>
            <a:pPr marL="0" indent="0">
              <a:buNone/>
            </a:pPr>
            <a:r>
              <a:rPr lang="en-US" dirty="0"/>
              <a:t>There are several things you can do to keep the air in your home clean and pure.</a:t>
            </a:r>
            <a:endParaRPr lang="en-ID" dirty="0"/>
          </a:p>
        </p:txBody>
      </p:sp>
    </p:spTree>
    <p:extLst>
      <p:ext uri="{BB962C8B-B14F-4D97-AF65-F5344CB8AC3E}">
        <p14:creationId xmlns:p14="http://schemas.microsoft.com/office/powerpoint/2010/main" val="3195444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3"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linds(horizont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331640" y="1563638"/>
            <a:ext cx="4752528" cy="2664296"/>
          </a:xfrm>
        </p:spPr>
        <p:txBody>
          <a:bodyPr>
            <a:normAutofit/>
          </a:bodyPr>
          <a:lstStyle/>
          <a:p>
            <a:pPr marL="0" indent="0" algn="ctr">
              <a:buNone/>
            </a:pPr>
            <a:r>
              <a:rPr lang="en-US" dirty="0"/>
              <a:t>This is a device that consists of several filters as well as a fan to suck in the air and circulate it while capturing the particles and pollutants and pushing clean air back to the living space. </a:t>
            </a:r>
            <a:endParaRPr lang="en-ID" dirty="0"/>
          </a:p>
        </p:txBody>
      </p:sp>
    </p:spTree>
    <p:extLst>
      <p:ext uri="{BB962C8B-B14F-4D97-AF65-F5344CB8AC3E}">
        <p14:creationId xmlns:p14="http://schemas.microsoft.com/office/powerpoint/2010/main" val="2328885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91680" y="1779662"/>
            <a:ext cx="4032448" cy="1656184"/>
          </a:xfrm>
        </p:spPr>
        <p:txBody>
          <a:bodyPr>
            <a:normAutofit/>
          </a:bodyPr>
          <a:lstStyle/>
          <a:p>
            <a:pPr marL="0" indent="0" algn="ctr">
              <a:buNone/>
            </a:pPr>
            <a:r>
              <a:rPr lang="en-US" dirty="0"/>
              <a:t>Are you worried about contaminants in the air? Do you suffer from allergic reactions or asthma?</a:t>
            </a:r>
            <a:endParaRPr lang="en-ID" dirty="0"/>
          </a:p>
        </p:txBody>
      </p:sp>
    </p:spTree>
    <p:extLst>
      <p:ext uri="{BB962C8B-B14F-4D97-AF65-F5344CB8AC3E}">
        <p14:creationId xmlns:p14="http://schemas.microsoft.com/office/powerpoint/2010/main" val="1180319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779662"/>
            <a:ext cx="4536504" cy="2592288"/>
          </a:xfrm>
        </p:spPr>
        <p:txBody>
          <a:bodyPr>
            <a:normAutofit/>
          </a:bodyPr>
          <a:lstStyle/>
          <a:p>
            <a:pPr marL="0" indent="0" algn="ctr">
              <a:buNone/>
            </a:pPr>
            <a:r>
              <a:rPr lang="en-US" dirty="0"/>
              <a:t>When choosing an air purifier, you should make sure to choose one which has a HEPA filter (high-efficiency particulate air filter).</a:t>
            </a:r>
            <a:endParaRPr lang="en-ID" dirty="0"/>
          </a:p>
        </p:txBody>
      </p:sp>
    </p:spTree>
    <p:extLst>
      <p:ext uri="{BB962C8B-B14F-4D97-AF65-F5344CB8AC3E}">
        <p14:creationId xmlns:p14="http://schemas.microsoft.com/office/powerpoint/2010/main" val="3724291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547664" y="1707654"/>
            <a:ext cx="4464496" cy="2448272"/>
          </a:xfrm>
        </p:spPr>
        <p:txBody>
          <a:bodyPr>
            <a:normAutofit/>
          </a:bodyPr>
          <a:lstStyle/>
          <a:p>
            <a:pPr marL="0" indent="0" algn="ctr">
              <a:buNone/>
            </a:pPr>
            <a:r>
              <a:rPr lang="en-US" dirty="0"/>
              <a:t>This airtight filter ensures that even the tiniest ultra-fine particles are trapped so they cannot be released into the environment to cause problems.</a:t>
            </a:r>
            <a:endParaRPr lang="en-ID" dirty="0"/>
          </a:p>
        </p:txBody>
      </p:sp>
    </p:spTree>
    <p:extLst>
      <p:ext uri="{BB962C8B-B14F-4D97-AF65-F5344CB8AC3E}">
        <p14:creationId xmlns:p14="http://schemas.microsoft.com/office/powerpoint/2010/main" val="477041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275606"/>
            <a:ext cx="4824536" cy="1152128"/>
          </a:xfrm>
        </p:spPr>
        <p:txBody>
          <a:bodyPr>
            <a:normAutofit/>
          </a:bodyPr>
          <a:lstStyle/>
          <a:p>
            <a:pPr marL="0" indent="0" algn="ctr">
              <a:buNone/>
            </a:pPr>
            <a:r>
              <a:rPr lang="en-US" dirty="0"/>
              <a:t>This will ensure that the air remains as clean and pure as possible.</a:t>
            </a:r>
            <a:endParaRPr lang="en-ID" dirty="0"/>
          </a:p>
        </p:txBody>
      </p:sp>
      <p:pic>
        <p:nvPicPr>
          <p:cNvPr id="2" name="Picture 1">
            <a:extLst>
              <a:ext uri="{FF2B5EF4-FFF2-40B4-BE49-F238E27FC236}">
                <a16:creationId xmlns:a16="http://schemas.microsoft.com/office/drawing/2014/main" id="{0CB03B2C-2121-CA4C-8557-42D48B21AFA5}"/>
              </a:ext>
            </a:extLst>
          </p:cNvPr>
          <p:cNvPicPr>
            <a:picLocks noChangeAspect="1"/>
          </p:cNvPicPr>
          <p:nvPr/>
        </p:nvPicPr>
        <p:blipFill>
          <a:blip r:embed="rId2"/>
          <a:stretch>
            <a:fillRect/>
          </a:stretch>
        </p:blipFill>
        <p:spPr>
          <a:xfrm>
            <a:off x="2550356" y="2355726"/>
            <a:ext cx="2531120" cy="1690709"/>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728889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763688" y="1779662"/>
            <a:ext cx="4104456" cy="1728192"/>
          </a:xfrm>
        </p:spPr>
        <p:txBody>
          <a:bodyPr>
            <a:normAutofit/>
          </a:bodyPr>
          <a:lstStyle/>
          <a:p>
            <a:pPr marL="0" indent="0" algn="ctr">
              <a:buNone/>
            </a:pPr>
            <a:r>
              <a:rPr lang="en-US" dirty="0"/>
              <a:t>There are also some other things you can do to improve the quality of the air inside your home.</a:t>
            </a:r>
            <a:endParaRPr lang="en-ID" dirty="0"/>
          </a:p>
        </p:txBody>
      </p:sp>
    </p:spTree>
    <p:extLst>
      <p:ext uri="{BB962C8B-B14F-4D97-AF65-F5344CB8AC3E}">
        <p14:creationId xmlns:p14="http://schemas.microsoft.com/office/powerpoint/2010/main" val="3924591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547664" y="1563638"/>
            <a:ext cx="4392488" cy="2448272"/>
          </a:xfrm>
        </p:spPr>
        <p:txBody>
          <a:bodyPr>
            <a:normAutofit/>
          </a:bodyPr>
          <a:lstStyle/>
          <a:p>
            <a:pPr marL="0" indent="0" algn="ctr">
              <a:buNone/>
            </a:pPr>
            <a:r>
              <a:rPr lang="en-US" dirty="0"/>
              <a:t>This will ensure that unwanted pollutants and contaminants won’t become trapped inside your property, causing your health problems. </a:t>
            </a:r>
            <a:endParaRPr lang="en-ID" dirty="0"/>
          </a:p>
        </p:txBody>
      </p:sp>
    </p:spTree>
    <p:extLst>
      <p:ext uri="{BB962C8B-B14F-4D97-AF65-F5344CB8AC3E}">
        <p14:creationId xmlns:p14="http://schemas.microsoft.com/office/powerpoint/2010/main" val="1940636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115616" y="1275606"/>
            <a:ext cx="5328592" cy="3384376"/>
          </a:xfrm>
        </p:spPr>
        <p:txBody>
          <a:bodyPr>
            <a:normAutofit/>
          </a:bodyPr>
          <a:lstStyle/>
          <a:p>
            <a:pPr marL="0" indent="0" algn="ctr">
              <a:buNone/>
            </a:pPr>
            <a:r>
              <a:rPr lang="en-US" sz="2300" dirty="0"/>
              <a:t>You should also vacuum your floors frequently to get rid of dust mites which can cause breathing and skin problems, and use exhaust fans in your laundry areas, bathroom and kitchen to prevent mold from building up and causing respiratory difficulties and serious illnesses. </a:t>
            </a:r>
            <a:endParaRPr lang="en-ID" sz="2300" dirty="0"/>
          </a:p>
        </p:txBody>
      </p:sp>
    </p:spTree>
    <p:extLst>
      <p:ext uri="{BB962C8B-B14F-4D97-AF65-F5344CB8AC3E}">
        <p14:creationId xmlns:p14="http://schemas.microsoft.com/office/powerpoint/2010/main" val="2776623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563638"/>
            <a:ext cx="4680520" cy="2736304"/>
          </a:xfrm>
        </p:spPr>
        <p:txBody>
          <a:bodyPr>
            <a:normAutofit/>
          </a:bodyPr>
          <a:lstStyle/>
          <a:p>
            <a:pPr marL="0" indent="0" algn="ctr">
              <a:buNone/>
            </a:pPr>
            <a:r>
              <a:rPr lang="en-US" dirty="0"/>
              <a:t>You should avoid lighting a wood fire inside your home and avoid smoking inside your property as this will help to boost the quality of air inside your home too.</a:t>
            </a:r>
            <a:endParaRPr lang="en-ID" dirty="0"/>
          </a:p>
        </p:txBody>
      </p:sp>
    </p:spTree>
    <p:extLst>
      <p:ext uri="{BB962C8B-B14F-4D97-AF65-F5344CB8AC3E}">
        <p14:creationId xmlns:p14="http://schemas.microsoft.com/office/powerpoint/2010/main" val="3546559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19672" y="1419622"/>
            <a:ext cx="4392488" cy="2664296"/>
          </a:xfrm>
        </p:spPr>
        <p:txBody>
          <a:bodyPr>
            <a:normAutofit/>
          </a:bodyPr>
          <a:lstStyle/>
          <a:p>
            <a:pPr marL="0" indent="0" algn="ctr">
              <a:buNone/>
            </a:pPr>
            <a:r>
              <a:rPr lang="en-US" dirty="0"/>
              <a:t>Of course, you should also remember to regularly change the filters in your vacuum cleaner, air purifier and ventilation system to ensure that the air indoors stays healthy and clean.</a:t>
            </a:r>
            <a:endParaRPr lang="en-ID" dirty="0"/>
          </a:p>
        </p:txBody>
      </p:sp>
    </p:spTree>
    <p:extLst>
      <p:ext uri="{BB962C8B-B14F-4D97-AF65-F5344CB8AC3E}">
        <p14:creationId xmlns:p14="http://schemas.microsoft.com/office/powerpoint/2010/main" val="3821692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827584" y="1419622"/>
            <a:ext cx="5904656" cy="2376264"/>
          </a:xfrm>
        </p:spPr>
        <p:txBody>
          <a:bodyPr>
            <a:normAutofit/>
          </a:bodyPr>
          <a:lstStyle/>
          <a:p>
            <a:pPr marL="0" indent="0" algn="ctr">
              <a:buNone/>
            </a:pPr>
            <a:r>
              <a:rPr lang="en-US" sz="2300" dirty="0"/>
              <a:t>A clogged filter cannot readily capture contaminants and particles, so you need to make sure to stay on top of the changing schedule to ensure that maximum pollutants are removed from the air that you and your family breathe every day.</a:t>
            </a:r>
            <a:endParaRPr lang="en-ID" sz="2300" dirty="0"/>
          </a:p>
        </p:txBody>
      </p:sp>
    </p:spTree>
    <p:extLst>
      <p:ext uri="{BB962C8B-B14F-4D97-AF65-F5344CB8AC3E}">
        <p14:creationId xmlns:p14="http://schemas.microsoft.com/office/powerpoint/2010/main" val="109218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547664" y="1779662"/>
            <a:ext cx="4176464" cy="1728192"/>
          </a:xfrm>
        </p:spPr>
        <p:txBody>
          <a:bodyPr>
            <a:normAutofit/>
          </a:bodyPr>
          <a:lstStyle/>
          <a:p>
            <a:pPr marL="0" indent="0" algn="ctr">
              <a:buNone/>
            </a:pPr>
            <a:r>
              <a:rPr lang="en-US" dirty="0"/>
              <a:t>If the answer to any of these questions is yes, you should consider looking at ways to purify your air.</a:t>
            </a:r>
            <a:endParaRPr lang="en-ID" dirty="0"/>
          </a:p>
        </p:txBody>
      </p:sp>
    </p:spTree>
    <p:extLst>
      <p:ext uri="{BB962C8B-B14F-4D97-AF65-F5344CB8AC3E}">
        <p14:creationId xmlns:p14="http://schemas.microsoft.com/office/powerpoint/2010/main" val="3365157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22974-DCBF-0441-8409-510318AB50E5}"/>
              </a:ext>
            </a:extLst>
          </p:cNvPr>
          <p:cNvSpPr>
            <a:spLocks noGrp="1"/>
          </p:cNvSpPr>
          <p:nvPr>
            <p:ph type="title"/>
          </p:nvPr>
        </p:nvSpPr>
        <p:spPr>
          <a:xfrm>
            <a:off x="932811" y="1681336"/>
            <a:ext cx="6447501" cy="602382"/>
          </a:xfrm>
        </p:spPr>
        <p:txBody>
          <a:bodyPr>
            <a:normAutofit/>
          </a:bodyPr>
          <a:lstStyle/>
          <a:p>
            <a:r>
              <a:rPr lang="en-US" sz="2600" b="1" dirty="0"/>
              <a:t>Why Do I Need To Purify My Air?</a:t>
            </a:r>
            <a:endParaRPr lang="en-ID" sz="2600" b="1" dirty="0"/>
          </a:p>
        </p:txBody>
      </p:sp>
      <p:sp>
        <p:nvSpPr>
          <p:cNvPr id="3" name="Content Placeholder 2">
            <a:extLst>
              <a:ext uri="{FF2B5EF4-FFF2-40B4-BE49-F238E27FC236}">
                <a16:creationId xmlns:a16="http://schemas.microsoft.com/office/drawing/2014/main" id="{D24F929B-AAC0-2442-9D8F-2FD34352A893}"/>
              </a:ext>
            </a:extLst>
          </p:cNvPr>
          <p:cNvSpPr>
            <a:spLocks noGrp="1"/>
          </p:cNvSpPr>
          <p:nvPr>
            <p:ph idx="1"/>
          </p:nvPr>
        </p:nvSpPr>
        <p:spPr>
          <a:xfrm>
            <a:off x="932812" y="2283718"/>
            <a:ext cx="4464496" cy="1296144"/>
          </a:xfrm>
        </p:spPr>
        <p:txBody>
          <a:bodyPr/>
          <a:lstStyle/>
          <a:p>
            <a:pPr marL="0" indent="0">
              <a:buNone/>
            </a:pPr>
            <a:r>
              <a:rPr lang="en-US" dirty="0"/>
              <a:t>We often believe that the air inside our homes is clean and healthy to breathe.</a:t>
            </a:r>
            <a:endParaRPr lang="en-ID" dirty="0"/>
          </a:p>
        </p:txBody>
      </p:sp>
    </p:spTree>
    <p:extLst>
      <p:ext uri="{BB962C8B-B14F-4D97-AF65-F5344CB8AC3E}">
        <p14:creationId xmlns:p14="http://schemas.microsoft.com/office/powerpoint/2010/main" val="2002015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9" presetClass="entr" presetSubtype="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dissolve">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971600" y="1491630"/>
            <a:ext cx="5472608" cy="3384376"/>
          </a:xfrm>
        </p:spPr>
        <p:txBody>
          <a:bodyPr>
            <a:normAutofit/>
          </a:bodyPr>
          <a:lstStyle/>
          <a:p>
            <a:pPr marL="0" indent="0" algn="ctr">
              <a:buNone/>
            </a:pPr>
            <a:r>
              <a:rPr lang="en-US" sz="2300" dirty="0"/>
              <a:t>Odors, dust, pet dander, smoke and mold are just some of the contaminants that you can find in the air inside your home and there are some pollutants inside your home which are present in amounts five times higher than in the air outdoors.</a:t>
            </a:r>
            <a:endParaRPr lang="en-ID" sz="2300" dirty="0"/>
          </a:p>
        </p:txBody>
      </p:sp>
    </p:spTree>
    <p:extLst>
      <p:ext uri="{BB962C8B-B14F-4D97-AF65-F5344CB8AC3E}">
        <p14:creationId xmlns:p14="http://schemas.microsoft.com/office/powerpoint/2010/main" val="290935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707654"/>
            <a:ext cx="4320480" cy="2736304"/>
          </a:xfrm>
        </p:spPr>
        <p:txBody>
          <a:bodyPr>
            <a:normAutofit/>
          </a:bodyPr>
          <a:lstStyle/>
          <a:p>
            <a:pPr marL="0" indent="0" algn="ctr">
              <a:buNone/>
            </a:pPr>
            <a:r>
              <a:rPr lang="en-US" dirty="0"/>
              <a:t>So, how do you know if the air in your home needs purifying? Here are just some of the reasons to consider:</a:t>
            </a:r>
            <a:endParaRPr lang="en-ID" dirty="0"/>
          </a:p>
        </p:txBody>
      </p:sp>
    </p:spTree>
    <p:extLst>
      <p:ext uri="{BB962C8B-B14F-4D97-AF65-F5344CB8AC3E}">
        <p14:creationId xmlns:p14="http://schemas.microsoft.com/office/powerpoint/2010/main" val="1406817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707654"/>
            <a:ext cx="4320480" cy="2736304"/>
          </a:xfrm>
        </p:spPr>
        <p:txBody>
          <a:bodyPr>
            <a:normAutofit/>
          </a:bodyPr>
          <a:lstStyle/>
          <a:p>
            <a:r>
              <a:rPr lang="en-US" dirty="0"/>
              <a:t>You have pets. If you have a dog or a cat, you could end up suffering from respiratory problems.</a:t>
            </a:r>
            <a:endParaRPr lang="en-ID" dirty="0"/>
          </a:p>
        </p:txBody>
      </p:sp>
    </p:spTree>
    <p:extLst>
      <p:ext uri="{BB962C8B-B14F-4D97-AF65-F5344CB8AC3E}">
        <p14:creationId xmlns:p14="http://schemas.microsoft.com/office/powerpoint/2010/main" val="2743905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331640" y="1059582"/>
            <a:ext cx="4680520" cy="1296144"/>
          </a:xfrm>
        </p:spPr>
        <p:txBody>
          <a:bodyPr>
            <a:normAutofit/>
          </a:bodyPr>
          <a:lstStyle/>
          <a:p>
            <a:pPr marL="0" lvl="0" indent="0" algn="ctr">
              <a:buNone/>
            </a:pPr>
            <a:r>
              <a:rPr lang="en-US" dirty="0"/>
              <a:t>Purifying the air is the best way to be sure of getting rid of this problem effectively. </a:t>
            </a:r>
            <a:endParaRPr lang="en-ID" dirty="0"/>
          </a:p>
        </p:txBody>
      </p:sp>
      <p:pic>
        <p:nvPicPr>
          <p:cNvPr id="2" name="Picture 1">
            <a:extLst>
              <a:ext uri="{FF2B5EF4-FFF2-40B4-BE49-F238E27FC236}">
                <a16:creationId xmlns:a16="http://schemas.microsoft.com/office/drawing/2014/main" id="{5BAA1DE0-176B-2947-A8A4-4FBEA4A4F84A}"/>
              </a:ext>
            </a:extLst>
          </p:cNvPr>
          <p:cNvPicPr>
            <a:picLocks noChangeAspect="1"/>
          </p:cNvPicPr>
          <p:nvPr/>
        </p:nvPicPr>
        <p:blipFill>
          <a:blip r:embed="rId2"/>
          <a:stretch>
            <a:fillRect/>
          </a:stretch>
        </p:blipFill>
        <p:spPr>
          <a:xfrm>
            <a:off x="2399928" y="2427734"/>
            <a:ext cx="2543944" cy="1271972"/>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84142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635646"/>
            <a:ext cx="4536504" cy="2088232"/>
          </a:xfrm>
        </p:spPr>
        <p:txBody>
          <a:bodyPr>
            <a:normAutofit/>
          </a:bodyPr>
          <a:lstStyle/>
          <a:p>
            <a:r>
              <a:rPr lang="en-US" dirty="0"/>
              <a:t>You suffer from hay fever, asthma or allergies. Purifying the air will remove these irritants so you can remain comfortable all season long. </a:t>
            </a:r>
            <a:endParaRPr lang="en-ID" dirty="0"/>
          </a:p>
          <a:p>
            <a:endParaRPr lang="en-ID" dirty="0"/>
          </a:p>
        </p:txBody>
      </p:sp>
    </p:spTree>
    <p:extLst>
      <p:ext uri="{BB962C8B-B14F-4D97-AF65-F5344CB8AC3E}">
        <p14:creationId xmlns:p14="http://schemas.microsoft.com/office/powerpoint/2010/main" val="179971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Facet">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1144</TotalTime>
  <Words>789</Words>
  <Application>Microsoft Macintosh PowerPoint</Application>
  <PresentationFormat>On-screen Show (16:9)</PresentationFormat>
  <Paragraphs>31</Paragraphs>
  <Slides>28</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28</vt:i4>
      </vt:variant>
    </vt:vector>
  </HeadingPairs>
  <TitlesOfParts>
    <vt:vector size="33" baseType="lpstr">
      <vt:lpstr>Arial</vt:lpstr>
      <vt:lpstr>Calibri</vt:lpstr>
      <vt:lpstr>Trebuchet MS</vt:lpstr>
      <vt:lpstr>Wingdings 3</vt:lpstr>
      <vt:lpstr>Facet</vt:lpstr>
      <vt:lpstr>PowerPoint Presentation</vt:lpstr>
      <vt:lpstr>PowerPoint Presentation</vt:lpstr>
      <vt:lpstr>PowerPoint Presentation</vt:lpstr>
      <vt:lpstr>Why Do I Need To Purify My Air?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Can I Keep The Air In My Home Pure?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73</cp:revision>
  <dcterms:created xsi:type="dcterms:W3CDTF">2018-10-15T07:11:14Z</dcterms:created>
  <dcterms:modified xsi:type="dcterms:W3CDTF">2019-11-16T13:57:11Z</dcterms:modified>
</cp:coreProperties>
</file>