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22"/>
  </p:notesMasterIdLst>
  <p:sldIdLst>
    <p:sldId id="257" r:id="rId2"/>
    <p:sldId id="262" r:id="rId3"/>
    <p:sldId id="281" r:id="rId4"/>
    <p:sldId id="261" r:id="rId5"/>
    <p:sldId id="278" r:id="rId6"/>
    <p:sldId id="282" r:id="rId7"/>
    <p:sldId id="283" r:id="rId8"/>
    <p:sldId id="284" r:id="rId9"/>
    <p:sldId id="285" r:id="rId10"/>
    <p:sldId id="265" r:id="rId11"/>
    <p:sldId id="266" r:id="rId12"/>
    <p:sldId id="286" r:id="rId13"/>
    <p:sldId id="287" r:id="rId14"/>
    <p:sldId id="288" r:id="rId15"/>
    <p:sldId id="289" r:id="rId16"/>
    <p:sldId id="290" r:id="rId17"/>
    <p:sldId id="291" r:id="rId18"/>
    <p:sldId id="292" r:id="rId19"/>
    <p:sldId id="293" r:id="rId20"/>
    <p:sldId id="294" r:id="rId2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5"/>
    <p:restoredTop sz="94650"/>
  </p:normalViewPr>
  <p:slideViewPr>
    <p:cSldViewPr>
      <p:cViewPr varScale="1">
        <p:scale>
          <a:sx n="79" d="100"/>
          <a:sy n="79" d="100"/>
        </p:scale>
        <p:origin x="72" y="177"/>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11/17/2019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3950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881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48662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38143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48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5201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4789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7909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0375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4189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173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7480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3189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2700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8156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672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724842"/>
            <a:ext cx="6447501" cy="550764"/>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41962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11/17/2019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953927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35446"/>
            <a:ext cx="9252520" cy="5178946"/>
          </a:xfrm>
          <a:prstGeom prst="rect">
            <a:avLst/>
          </a:prstGeom>
        </p:spPr>
      </p:pic>
      <p:sp>
        <p:nvSpPr>
          <p:cNvPr id="10" name="Rectangle 9">
            <a:extLst>
              <a:ext uri="{FF2B5EF4-FFF2-40B4-BE49-F238E27FC236}">
                <a16:creationId xmlns:a16="http://schemas.microsoft.com/office/drawing/2014/main" xmlns=""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xmlns="" id="{3086809A-4301-AD41-933D-AE418453FFDA}"/>
              </a:ext>
            </a:extLst>
          </p:cNvPr>
          <p:cNvSpPr txBox="1"/>
          <p:nvPr/>
        </p:nvSpPr>
        <p:spPr>
          <a:xfrm>
            <a:off x="5486400" y="3215729"/>
            <a:ext cx="3276600" cy="769441"/>
          </a:xfrm>
          <a:prstGeom prst="rect">
            <a:avLst/>
          </a:prstGeom>
          <a:noFill/>
        </p:spPr>
        <p:txBody>
          <a:bodyPr wrap="square" rtlCol="0">
            <a:spAutoFit/>
          </a:bodyPr>
          <a:lstStyle/>
          <a:p>
            <a:pPr algn="ctr"/>
            <a:r>
              <a:rPr lang="en-US" sz="4400" b="1" dirty="0" err="1" smtClean="0">
                <a:latin typeface="Calibri" panose="020F0502020204030204" pitchFamily="34" charset="0"/>
                <a:cs typeface="Calibri" panose="020F0502020204030204" pitchFamily="34" charset="0"/>
              </a:rPr>
              <a:t>Cryotherapy</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860803" y="1635646"/>
            <a:ext cx="6231477" cy="992908"/>
          </a:xfrm>
        </p:spPr>
        <p:txBody>
          <a:bodyPr>
            <a:noAutofit/>
          </a:bodyPr>
          <a:lstStyle/>
          <a:p>
            <a:r>
              <a:rPr lang="en-US" b="1" dirty="0"/>
              <a:t>What Are The Benefits Of Cryotherapy?</a:t>
            </a:r>
            <a:endParaRPr lang="en-ID" b="1"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860803" y="2340522"/>
            <a:ext cx="4575293" cy="1455364"/>
          </a:xfrm>
        </p:spPr>
        <p:txBody>
          <a:bodyPr>
            <a:normAutofit/>
          </a:bodyPr>
          <a:lstStyle/>
          <a:p>
            <a:pPr marL="0" indent="0">
              <a:buNone/>
            </a:pPr>
            <a:r>
              <a:rPr lang="en-US" dirty="0"/>
              <a:t>Cryotherapy is believed to offer a host of physical and mental benefits. These include:</a:t>
            </a:r>
            <a:endParaRPr lang="en-ID" dirty="0"/>
          </a:p>
        </p:txBody>
      </p:sp>
    </p:spTree>
    <p:extLst>
      <p:ext uri="{BB962C8B-B14F-4D97-AF65-F5344CB8AC3E}">
        <p14:creationId xmlns:p14="http://schemas.microsoft.com/office/powerpoint/2010/main" val="319544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491630"/>
            <a:ext cx="5184576" cy="2736304"/>
          </a:xfrm>
        </p:spPr>
        <p:txBody>
          <a:bodyPr>
            <a:normAutofit/>
          </a:bodyPr>
          <a:lstStyle/>
          <a:p>
            <a:pPr lvl="0"/>
            <a:r>
              <a:rPr lang="en-US" dirty="0"/>
              <a:t>Reduction of migraine symptoms – cryotherapy is believed to treat migraines since it numbs and cools the nerves around the neck, cooling down the blood which passes through the intracranial vessels.</a:t>
            </a:r>
            <a:endParaRPr lang="en-ID" dirty="0"/>
          </a:p>
        </p:txBody>
      </p:sp>
    </p:spTree>
    <p:extLst>
      <p:ext uri="{BB962C8B-B14F-4D97-AF65-F5344CB8AC3E}">
        <p14:creationId xmlns:p14="http://schemas.microsoft.com/office/powerpoint/2010/main" val="232888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491630"/>
            <a:ext cx="5184576" cy="2736304"/>
          </a:xfrm>
        </p:spPr>
        <p:txBody>
          <a:bodyPr>
            <a:normAutofit/>
          </a:bodyPr>
          <a:lstStyle/>
          <a:p>
            <a:pPr lvl="0"/>
            <a:r>
              <a:rPr lang="en-US" dirty="0"/>
              <a:t>Reduced nerve irritation – cryotherapy is used by athletes to numb pain from irritated nerves. It is useful in treating neuromas, acute injuries, pinched nerves or chronic pain. </a:t>
            </a:r>
            <a:endParaRPr lang="en-ID" dirty="0"/>
          </a:p>
        </p:txBody>
      </p:sp>
    </p:spTree>
    <p:extLst>
      <p:ext uri="{BB962C8B-B14F-4D97-AF65-F5344CB8AC3E}">
        <p14:creationId xmlns:p14="http://schemas.microsoft.com/office/powerpoint/2010/main" val="3010951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491630"/>
            <a:ext cx="5184576" cy="2736304"/>
          </a:xfrm>
        </p:spPr>
        <p:txBody>
          <a:bodyPr>
            <a:normAutofit/>
          </a:bodyPr>
          <a:lstStyle/>
          <a:p>
            <a:pPr lvl="0"/>
            <a:r>
              <a:rPr lang="en-US" dirty="0"/>
              <a:t>Treats mood disorders – when the whole body is subjected to sub-zero temperatures there is a physiological hormonal response in the body which includes the release of noradrenaline, endorphins and adrenaline.</a:t>
            </a:r>
            <a:endParaRPr lang="en-ID" dirty="0"/>
          </a:p>
        </p:txBody>
      </p:sp>
    </p:spTree>
    <p:extLst>
      <p:ext uri="{BB962C8B-B14F-4D97-AF65-F5344CB8AC3E}">
        <p14:creationId xmlns:p14="http://schemas.microsoft.com/office/powerpoint/2010/main" val="193134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275606"/>
            <a:ext cx="4680520" cy="1368152"/>
          </a:xfrm>
        </p:spPr>
        <p:txBody>
          <a:bodyPr>
            <a:normAutofit/>
          </a:bodyPr>
          <a:lstStyle/>
          <a:p>
            <a:pPr marL="0" lvl="0" indent="0" algn="ctr">
              <a:buNone/>
            </a:pPr>
            <a:r>
              <a:rPr lang="en-US" dirty="0"/>
              <a:t>This can help those who experience depression and anxiety to experience a better mood. </a:t>
            </a:r>
            <a:endParaRPr lang="en-ID" dirty="0"/>
          </a:p>
        </p:txBody>
      </p:sp>
      <p:pic>
        <p:nvPicPr>
          <p:cNvPr id="2" name="Picture 1">
            <a:extLst>
              <a:ext uri="{FF2B5EF4-FFF2-40B4-BE49-F238E27FC236}">
                <a16:creationId xmlns:a16="http://schemas.microsoft.com/office/drawing/2014/main" xmlns="" id="{E7156D74-FAE1-DB4B-9B83-D64ED9DF141C}"/>
              </a:ext>
            </a:extLst>
          </p:cNvPr>
          <p:cNvPicPr>
            <a:picLocks noChangeAspect="1"/>
          </p:cNvPicPr>
          <p:nvPr/>
        </p:nvPicPr>
        <p:blipFill>
          <a:blip r:embed="rId2"/>
          <a:stretch>
            <a:fillRect/>
          </a:stretch>
        </p:blipFill>
        <p:spPr>
          <a:xfrm>
            <a:off x="2678176" y="2653928"/>
            <a:ext cx="2563512" cy="170217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35732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635646"/>
            <a:ext cx="4464496" cy="2736304"/>
          </a:xfrm>
        </p:spPr>
        <p:txBody>
          <a:bodyPr>
            <a:normAutofit/>
          </a:bodyPr>
          <a:lstStyle/>
          <a:p>
            <a:pPr lvl="0"/>
            <a:r>
              <a:rPr lang="en-US" dirty="0"/>
              <a:t>Reduced arthritic pain – people suffering from arthritis can experience less pain when having either whole body or localized cryotherapy. </a:t>
            </a:r>
            <a:endParaRPr lang="en-ID" dirty="0"/>
          </a:p>
        </p:txBody>
      </p:sp>
    </p:spTree>
    <p:extLst>
      <p:ext uri="{BB962C8B-B14F-4D97-AF65-F5344CB8AC3E}">
        <p14:creationId xmlns:p14="http://schemas.microsoft.com/office/powerpoint/2010/main" val="4287328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491630"/>
            <a:ext cx="5184576" cy="2736304"/>
          </a:xfrm>
        </p:spPr>
        <p:txBody>
          <a:bodyPr>
            <a:normAutofit/>
          </a:bodyPr>
          <a:lstStyle/>
          <a:p>
            <a:pPr lvl="0"/>
            <a:r>
              <a:rPr lang="en-US" dirty="0"/>
              <a:t>Treats skin problems – of you suffer from skin conditions like atopic dermatitis, you may find that cryotherapy can help to relieve dryness and itching.</a:t>
            </a:r>
            <a:endParaRPr lang="en-ID" dirty="0"/>
          </a:p>
        </p:txBody>
      </p:sp>
    </p:spTree>
    <p:extLst>
      <p:ext uri="{BB962C8B-B14F-4D97-AF65-F5344CB8AC3E}">
        <p14:creationId xmlns:p14="http://schemas.microsoft.com/office/powerpoint/2010/main" val="288961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75656" y="1131590"/>
            <a:ext cx="4824536" cy="1008112"/>
          </a:xfrm>
        </p:spPr>
        <p:txBody>
          <a:bodyPr>
            <a:normAutofit/>
          </a:bodyPr>
          <a:lstStyle/>
          <a:p>
            <a:pPr marL="0" lvl="0" indent="0" algn="ctr">
              <a:buNone/>
            </a:pPr>
            <a:r>
              <a:rPr lang="en-US" dirty="0"/>
              <a:t>For the same reason, it’s also helpful in relieving cases of acne.</a:t>
            </a:r>
            <a:endParaRPr lang="en-ID" dirty="0"/>
          </a:p>
        </p:txBody>
      </p:sp>
      <p:pic>
        <p:nvPicPr>
          <p:cNvPr id="2" name="Picture 1">
            <a:extLst>
              <a:ext uri="{FF2B5EF4-FFF2-40B4-BE49-F238E27FC236}">
                <a16:creationId xmlns:a16="http://schemas.microsoft.com/office/drawing/2014/main" xmlns="" id="{BE7B25ED-5D1A-2D44-B744-7619A8DB2CAB}"/>
              </a:ext>
            </a:extLst>
          </p:cNvPr>
          <p:cNvPicPr>
            <a:picLocks noChangeAspect="1"/>
          </p:cNvPicPr>
          <p:nvPr/>
        </p:nvPicPr>
        <p:blipFill>
          <a:blip r:embed="rId2"/>
          <a:stretch>
            <a:fillRect/>
          </a:stretch>
        </p:blipFill>
        <p:spPr>
          <a:xfrm>
            <a:off x="2668724" y="2190999"/>
            <a:ext cx="2438400" cy="1625600"/>
          </a:xfrm>
          <a:prstGeom prst="rect">
            <a:avLst/>
          </a:prstGeom>
          <a:ln w="19050">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56032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1419622"/>
            <a:ext cx="5184576" cy="2808312"/>
          </a:xfrm>
        </p:spPr>
        <p:txBody>
          <a:bodyPr>
            <a:normAutofit/>
          </a:bodyPr>
          <a:lstStyle/>
          <a:p>
            <a:r>
              <a:rPr lang="en-US" dirty="0"/>
              <a:t>Boosted weight loss – obesity is a major problem in the world today however cryotherapy has been found to have some weight-loss benefits since it speeds up the metabolism for several hours following treatment.</a:t>
            </a:r>
            <a:endParaRPr lang="en-ID" dirty="0"/>
          </a:p>
        </p:txBody>
      </p:sp>
    </p:spTree>
    <p:extLst>
      <p:ext uri="{BB962C8B-B14F-4D97-AF65-F5344CB8AC3E}">
        <p14:creationId xmlns:p14="http://schemas.microsoft.com/office/powerpoint/2010/main" val="1608957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835696" y="1707654"/>
            <a:ext cx="3744416" cy="1800200"/>
          </a:xfrm>
        </p:spPr>
        <p:txBody>
          <a:bodyPr>
            <a:normAutofit/>
          </a:bodyPr>
          <a:lstStyle/>
          <a:p>
            <a:pPr marL="0" indent="0" algn="ctr">
              <a:buNone/>
            </a:pPr>
            <a:r>
              <a:rPr lang="en-US" dirty="0"/>
              <a:t>These are just some of the benefits that have been reported after having cryotherapy.</a:t>
            </a:r>
            <a:endParaRPr lang="en-ID" dirty="0"/>
          </a:p>
        </p:txBody>
      </p:sp>
    </p:spTree>
    <p:extLst>
      <p:ext uri="{BB962C8B-B14F-4D97-AF65-F5344CB8AC3E}">
        <p14:creationId xmlns:p14="http://schemas.microsoft.com/office/powerpoint/2010/main" val="1112182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835696" y="1563638"/>
            <a:ext cx="4248472" cy="1728192"/>
          </a:xfrm>
        </p:spPr>
        <p:txBody>
          <a:bodyPr>
            <a:normAutofit/>
          </a:bodyPr>
          <a:lstStyle/>
          <a:p>
            <a:pPr marL="0" indent="0" algn="ctr">
              <a:buNone/>
            </a:pPr>
            <a:r>
              <a:rPr lang="en-US" dirty="0"/>
              <a:t>Although cryotherapy has been around for quite a while, it has only recently reached mainstream attention.</a:t>
            </a:r>
            <a:endParaRPr lang="en-ID" dirty="0"/>
          </a:p>
        </p:txBody>
      </p:sp>
    </p:spTree>
    <p:extLst>
      <p:ext uri="{BB962C8B-B14F-4D97-AF65-F5344CB8AC3E}">
        <p14:creationId xmlns:p14="http://schemas.microsoft.com/office/powerpoint/2010/main" val="118031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75656" y="1563638"/>
            <a:ext cx="4608512" cy="2736304"/>
          </a:xfrm>
        </p:spPr>
        <p:txBody>
          <a:bodyPr>
            <a:normAutofit/>
          </a:bodyPr>
          <a:lstStyle/>
          <a:p>
            <a:pPr marL="0" indent="0" algn="ctr">
              <a:buNone/>
            </a:pPr>
            <a:r>
              <a:rPr lang="en-US" dirty="0"/>
              <a:t>As you can see, there are many reasons why you might want to consider trying it out for yourself to see what advantages it can bring you for your health and wellness.</a:t>
            </a:r>
            <a:endParaRPr lang="en-ID" dirty="0"/>
          </a:p>
        </p:txBody>
      </p:sp>
    </p:spTree>
    <p:extLst>
      <p:ext uri="{BB962C8B-B14F-4D97-AF65-F5344CB8AC3E}">
        <p14:creationId xmlns:p14="http://schemas.microsoft.com/office/powerpoint/2010/main" val="422851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131590"/>
            <a:ext cx="4608512" cy="936104"/>
          </a:xfrm>
        </p:spPr>
        <p:txBody>
          <a:bodyPr>
            <a:normAutofit/>
          </a:bodyPr>
          <a:lstStyle/>
          <a:p>
            <a:pPr marL="0" indent="0" algn="ctr">
              <a:buNone/>
            </a:pPr>
            <a:r>
              <a:rPr lang="en-US" dirty="0"/>
              <a:t>So, what is cryotherapy? Who can it help and what does it involve? </a:t>
            </a:r>
            <a:endParaRPr lang="en-ID" dirty="0"/>
          </a:p>
        </p:txBody>
      </p:sp>
      <p:pic>
        <p:nvPicPr>
          <p:cNvPr id="2" name="Picture 1">
            <a:extLst>
              <a:ext uri="{FF2B5EF4-FFF2-40B4-BE49-F238E27FC236}">
                <a16:creationId xmlns:a16="http://schemas.microsoft.com/office/drawing/2014/main" xmlns="" id="{87767921-3EF5-D348-B4F4-DAC62D7F5E38}"/>
              </a:ext>
            </a:extLst>
          </p:cNvPr>
          <p:cNvPicPr>
            <a:picLocks noChangeAspect="1"/>
          </p:cNvPicPr>
          <p:nvPr/>
        </p:nvPicPr>
        <p:blipFill>
          <a:blip r:embed="rId2"/>
          <a:stretch>
            <a:fillRect/>
          </a:stretch>
        </p:blipFill>
        <p:spPr>
          <a:xfrm>
            <a:off x="2393888" y="2067694"/>
            <a:ext cx="2628031" cy="1578744"/>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804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1004819" y="1347614"/>
            <a:ext cx="6447501" cy="602382"/>
          </a:xfrm>
        </p:spPr>
        <p:txBody>
          <a:bodyPr>
            <a:normAutofit/>
          </a:bodyPr>
          <a:lstStyle/>
          <a:p>
            <a:r>
              <a:rPr lang="en-US" sz="2600" b="1" dirty="0"/>
              <a:t>What Is Cryotherapy?</a:t>
            </a:r>
            <a:endParaRPr lang="en-ID" sz="2600"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1004819" y="1976314"/>
            <a:ext cx="5079349" cy="1845890"/>
          </a:xfrm>
        </p:spPr>
        <p:txBody>
          <a:bodyPr>
            <a:normAutofit/>
          </a:bodyPr>
          <a:lstStyle/>
          <a:p>
            <a:pPr marL="0" indent="0">
              <a:buNone/>
            </a:pPr>
            <a:r>
              <a:rPr lang="en-US" dirty="0"/>
              <a:t>Cryotherapy has been growing as a trend in wellness centers and spas thanks to its popularity with celebrities and athletes.</a:t>
            </a:r>
            <a:endParaRPr lang="en-ID" dirty="0"/>
          </a:p>
        </p:txBody>
      </p:sp>
    </p:spTree>
    <p:extLst>
      <p:ext uri="{BB962C8B-B14F-4D97-AF65-F5344CB8AC3E}">
        <p14:creationId xmlns:p14="http://schemas.microsoft.com/office/powerpoint/2010/main" val="200201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131590"/>
            <a:ext cx="4392488" cy="2736304"/>
          </a:xfrm>
        </p:spPr>
        <p:txBody>
          <a:bodyPr>
            <a:normAutofit/>
          </a:bodyPr>
          <a:lstStyle/>
          <a:p>
            <a:pPr marL="0" indent="0" algn="ctr">
              <a:buNone/>
            </a:pPr>
            <a:r>
              <a:rPr lang="en-US" dirty="0"/>
              <a:t>Cryotherapy sessions can take several forms. The most common involves standing in a whole-body cryo-chamber. This chamber is a can-like enclosure with an open top, so the user’s head always remains outside.</a:t>
            </a:r>
            <a:endParaRPr lang="en-ID" dirty="0"/>
          </a:p>
        </p:txBody>
      </p:sp>
    </p:spTree>
    <p:extLst>
      <p:ext uri="{BB962C8B-B14F-4D97-AF65-F5344CB8AC3E}">
        <p14:creationId xmlns:p14="http://schemas.microsoft.com/office/powerpoint/2010/main" val="29093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907704" y="1419622"/>
            <a:ext cx="3744416" cy="2664296"/>
          </a:xfrm>
        </p:spPr>
        <p:txBody>
          <a:bodyPr>
            <a:normAutofit/>
          </a:bodyPr>
          <a:lstStyle/>
          <a:p>
            <a:pPr marL="0" indent="0" algn="ctr">
              <a:buNone/>
            </a:pPr>
            <a:r>
              <a:rPr lang="en-US" dirty="0"/>
              <a:t>Each session only lasts a couple of minutes and although it may feel a little strange and uncomfortable, it isn’t painful or unpleasant.</a:t>
            </a:r>
            <a:endParaRPr lang="en-ID" dirty="0"/>
          </a:p>
        </p:txBody>
      </p:sp>
    </p:spTree>
    <p:extLst>
      <p:ext uri="{BB962C8B-B14F-4D97-AF65-F5344CB8AC3E}">
        <p14:creationId xmlns:p14="http://schemas.microsoft.com/office/powerpoint/2010/main" val="407006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75656" y="1275606"/>
            <a:ext cx="4320480" cy="1080120"/>
          </a:xfrm>
        </p:spPr>
        <p:txBody>
          <a:bodyPr>
            <a:normAutofit/>
          </a:bodyPr>
          <a:lstStyle/>
          <a:p>
            <a:pPr marL="0" indent="0" algn="ctr">
              <a:buNone/>
            </a:pPr>
            <a:r>
              <a:rPr lang="en-US" dirty="0"/>
              <a:t>This is useful for relieving pain in a specific area.</a:t>
            </a:r>
            <a:endParaRPr lang="en-ID" dirty="0"/>
          </a:p>
        </p:txBody>
      </p:sp>
      <p:pic>
        <p:nvPicPr>
          <p:cNvPr id="2" name="Picture 1">
            <a:extLst>
              <a:ext uri="{FF2B5EF4-FFF2-40B4-BE49-F238E27FC236}">
                <a16:creationId xmlns:a16="http://schemas.microsoft.com/office/drawing/2014/main" xmlns="" id="{F8FBC56A-0D78-7B49-BB04-7BF8EF24ADD5}"/>
              </a:ext>
            </a:extLst>
          </p:cNvPr>
          <p:cNvPicPr>
            <a:picLocks noChangeAspect="1"/>
          </p:cNvPicPr>
          <p:nvPr/>
        </p:nvPicPr>
        <p:blipFill>
          <a:blip r:embed="rId2"/>
          <a:stretch>
            <a:fillRect/>
          </a:stretch>
        </p:blipFill>
        <p:spPr>
          <a:xfrm>
            <a:off x="2315158" y="2355726"/>
            <a:ext cx="2641476" cy="1760984"/>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1563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75656" y="1707654"/>
            <a:ext cx="4320480" cy="2736304"/>
          </a:xfrm>
        </p:spPr>
        <p:txBody>
          <a:bodyPr>
            <a:normAutofit/>
          </a:bodyPr>
          <a:lstStyle/>
          <a:p>
            <a:pPr marL="0" indent="0" algn="ctr">
              <a:buNone/>
            </a:pPr>
            <a:r>
              <a:rPr lang="en-US" dirty="0"/>
              <a:t>The idea behind cryotherapy is to lower the body temperature to such an extent that the “fight or flight” mode is initiated.</a:t>
            </a:r>
            <a:endParaRPr lang="en-ID" dirty="0"/>
          </a:p>
        </p:txBody>
      </p:sp>
    </p:spTree>
    <p:extLst>
      <p:ext uri="{BB962C8B-B14F-4D97-AF65-F5344CB8AC3E}">
        <p14:creationId xmlns:p14="http://schemas.microsoft.com/office/powerpoint/2010/main" val="3450039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563638"/>
            <a:ext cx="4320480" cy="2736304"/>
          </a:xfrm>
        </p:spPr>
        <p:txBody>
          <a:bodyPr>
            <a:normAutofit/>
          </a:bodyPr>
          <a:lstStyle/>
          <a:p>
            <a:pPr marL="0" indent="0" algn="ctr">
              <a:buNone/>
            </a:pPr>
            <a:r>
              <a:rPr lang="en-US" dirty="0"/>
              <a:t>On leaving the chamber, the freshly oxygenated blood is pumped outwards back around the body again to improve recovery and healing.</a:t>
            </a:r>
            <a:endParaRPr lang="en-ID" dirty="0"/>
          </a:p>
        </p:txBody>
      </p:sp>
    </p:spTree>
    <p:extLst>
      <p:ext uri="{BB962C8B-B14F-4D97-AF65-F5344CB8AC3E}">
        <p14:creationId xmlns:p14="http://schemas.microsoft.com/office/powerpoint/2010/main" val="1969705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1136</TotalTime>
  <Words>463</Words>
  <Application>Microsoft Office PowerPoint</Application>
  <PresentationFormat>On-screen Show (16:9)</PresentationFormat>
  <Paragraphs>23</Paragraphs>
  <Slides>20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Trebuchet MS</vt:lpstr>
      <vt:lpstr>Wingdings 3</vt:lpstr>
      <vt:lpstr>Facet</vt:lpstr>
      <vt:lpstr>PowerPoint Presentation</vt:lpstr>
      <vt:lpstr>PowerPoint Presentation</vt:lpstr>
      <vt:lpstr>PowerPoint Presentation</vt:lpstr>
      <vt:lpstr>What Is Cryotherapy?</vt:lpstr>
      <vt:lpstr>PowerPoint Presentation</vt:lpstr>
      <vt:lpstr>PowerPoint Presentation</vt:lpstr>
      <vt:lpstr>PowerPoint Presentation</vt:lpstr>
      <vt:lpstr>PowerPoint Presentation</vt:lpstr>
      <vt:lpstr>PowerPoint Presentation</vt:lpstr>
      <vt:lpstr>What Are The Benefits Of Cryotherapy?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74</cp:revision>
  <dcterms:created xsi:type="dcterms:W3CDTF">2018-10-15T07:11:14Z</dcterms:created>
  <dcterms:modified xsi:type="dcterms:W3CDTF">2019-11-17T06:23:49Z</dcterms:modified>
</cp:coreProperties>
</file>