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32"/>
  </p:notesMasterIdLst>
  <p:sldIdLst>
    <p:sldId id="257" r:id="rId2"/>
    <p:sldId id="262" r:id="rId3"/>
    <p:sldId id="281" r:id="rId4"/>
    <p:sldId id="282" r:id="rId5"/>
    <p:sldId id="283" r:id="rId6"/>
    <p:sldId id="284" r:id="rId7"/>
    <p:sldId id="285" r:id="rId8"/>
    <p:sldId id="261" r:id="rId9"/>
    <p:sldId id="278"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938730"/>
            <a:ext cx="3276600" cy="1323439"/>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Add Probiotics To Your Diet</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824536" cy="2520280"/>
          </a:xfrm>
        </p:spPr>
        <p:txBody>
          <a:bodyPr>
            <a:normAutofit/>
          </a:bodyPr>
          <a:lstStyle/>
          <a:p>
            <a:pPr marL="0" indent="0" algn="ctr">
              <a:buNone/>
            </a:pPr>
            <a:r>
              <a:rPr lang="en-US" dirty="0"/>
              <a:t>Probiotics can be derived from natural food sources such as kefir and yogurt, but they can also be derived from foods which have been enriched with probiotics as well as from specialist supplements.</a:t>
            </a:r>
            <a:endParaRPr lang="en-ID" dirty="0"/>
          </a:p>
        </p:txBody>
      </p:sp>
    </p:spTree>
    <p:extLst>
      <p:ext uri="{BB962C8B-B14F-4D97-AF65-F5344CB8AC3E}">
        <p14:creationId xmlns:p14="http://schemas.microsoft.com/office/powerpoint/2010/main" val="23818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203598"/>
            <a:ext cx="4608512" cy="864096"/>
          </a:xfrm>
        </p:spPr>
        <p:txBody>
          <a:bodyPr>
            <a:normAutofit/>
          </a:bodyPr>
          <a:lstStyle/>
          <a:p>
            <a:pPr marL="0" indent="0" algn="ctr">
              <a:buNone/>
            </a:pPr>
            <a:r>
              <a:rPr lang="en-US" dirty="0"/>
              <a:t>Probiotics take many forms and can be found in the following foods: </a:t>
            </a:r>
            <a:endParaRPr lang="en-ID" dirty="0"/>
          </a:p>
        </p:txBody>
      </p:sp>
      <p:pic>
        <p:nvPicPr>
          <p:cNvPr id="2" name="Picture 1">
            <a:extLst>
              <a:ext uri="{FF2B5EF4-FFF2-40B4-BE49-F238E27FC236}">
                <a16:creationId xmlns:a16="http://schemas.microsoft.com/office/drawing/2014/main" id="{541E6D93-FAAB-E44F-BF92-F372FF10B765}"/>
              </a:ext>
            </a:extLst>
          </p:cNvPr>
          <p:cNvPicPr>
            <a:picLocks noChangeAspect="1"/>
          </p:cNvPicPr>
          <p:nvPr/>
        </p:nvPicPr>
        <p:blipFill>
          <a:blip r:embed="rId2"/>
          <a:stretch>
            <a:fillRect/>
          </a:stretch>
        </p:blipFill>
        <p:spPr>
          <a:xfrm>
            <a:off x="2627784" y="2268035"/>
            <a:ext cx="2540098" cy="164668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1698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059582"/>
            <a:ext cx="4320480" cy="1440160"/>
          </a:xfrm>
        </p:spPr>
        <p:txBody>
          <a:bodyPr>
            <a:normAutofit/>
          </a:bodyPr>
          <a:lstStyle/>
          <a:p>
            <a:pPr lvl="0"/>
            <a:r>
              <a:rPr lang="en-US" dirty="0"/>
              <a:t>Unpasteurized kimchi and sauerkraut</a:t>
            </a:r>
            <a:endParaRPr lang="en-ID" dirty="0"/>
          </a:p>
          <a:p>
            <a:pPr lvl="0"/>
            <a:r>
              <a:rPr lang="en-US" dirty="0"/>
              <a:t>Miso soup</a:t>
            </a:r>
            <a:endParaRPr lang="en-ID" dirty="0"/>
          </a:p>
        </p:txBody>
      </p:sp>
      <p:pic>
        <p:nvPicPr>
          <p:cNvPr id="2" name="Picture 1">
            <a:extLst>
              <a:ext uri="{FF2B5EF4-FFF2-40B4-BE49-F238E27FC236}">
                <a16:creationId xmlns:a16="http://schemas.microsoft.com/office/drawing/2014/main" id="{F2C775AA-9C50-514B-B7E0-2FEBB4AE6F9D}"/>
              </a:ext>
            </a:extLst>
          </p:cNvPr>
          <p:cNvPicPr>
            <a:picLocks noChangeAspect="1"/>
          </p:cNvPicPr>
          <p:nvPr/>
        </p:nvPicPr>
        <p:blipFill>
          <a:blip r:embed="rId2"/>
          <a:stretch>
            <a:fillRect/>
          </a:stretch>
        </p:blipFill>
        <p:spPr>
          <a:xfrm>
            <a:off x="2507940" y="2571750"/>
            <a:ext cx="2543944" cy="148926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1704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par>
                                <p:cTn id="12" presetID="9" presetClass="entr" presetSubtype="0" fill="hold" grpId="0" nodeType="withEffect">
                                  <p:stCondLst>
                                    <p:cond delay="10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dissolv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851670"/>
            <a:ext cx="4320480" cy="1512168"/>
          </a:xfrm>
        </p:spPr>
        <p:txBody>
          <a:bodyPr>
            <a:normAutofit/>
          </a:bodyPr>
          <a:lstStyle/>
          <a:p>
            <a:pPr lvl="0"/>
            <a:r>
              <a:rPr lang="en-US" dirty="0"/>
              <a:t>Enriched milk and soft cheese</a:t>
            </a:r>
            <a:endParaRPr lang="en-ID" dirty="0"/>
          </a:p>
          <a:p>
            <a:pPr lvl="0"/>
            <a:r>
              <a:rPr lang="en-US" dirty="0"/>
              <a:t>Sour pickles in saltwater</a:t>
            </a:r>
            <a:endParaRPr lang="en-ID" dirty="0"/>
          </a:p>
          <a:p>
            <a:r>
              <a:rPr lang="en-US" dirty="0"/>
              <a:t>Sourdough bread</a:t>
            </a:r>
            <a:endParaRPr lang="en-ID" dirty="0"/>
          </a:p>
        </p:txBody>
      </p:sp>
    </p:spTree>
    <p:extLst>
      <p:ext uri="{BB962C8B-B14F-4D97-AF65-F5344CB8AC3E}">
        <p14:creationId xmlns:p14="http://schemas.microsoft.com/office/powerpoint/2010/main" val="49518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923678"/>
            <a:ext cx="3888432" cy="1368152"/>
          </a:xfrm>
        </p:spPr>
        <p:txBody>
          <a:bodyPr>
            <a:normAutofit/>
          </a:bodyPr>
          <a:lstStyle/>
          <a:p>
            <a:pPr marL="0" indent="0" algn="ctr">
              <a:buNone/>
            </a:pPr>
            <a:r>
              <a:rPr lang="en-US" dirty="0"/>
              <a:t>Here are some of the most beneficial probiotic foods that you can enjoy every day:</a:t>
            </a:r>
            <a:endParaRPr lang="en-ID" dirty="0"/>
          </a:p>
        </p:txBody>
      </p:sp>
    </p:spTree>
    <p:extLst>
      <p:ext uri="{BB962C8B-B14F-4D97-AF65-F5344CB8AC3E}">
        <p14:creationId xmlns:p14="http://schemas.microsoft.com/office/powerpoint/2010/main" val="140164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347614"/>
            <a:ext cx="4680520" cy="3096344"/>
          </a:xfrm>
        </p:spPr>
        <p:txBody>
          <a:bodyPr>
            <a:normAutofit/>
          </a:bodyPr>
          <a:lstStyle/>
          <a:p>
            <a:r>
              <a:rPr lang="en-US" dirty="0"/>
              <a:t>Yogurt – this is a top probiotic source since it contains milk which has been fermented by good bacteria such as bifidobacterial and lactic acid bacteria.</a:t>
            </a:r>
            <a:endParaRPr lang="en-ID" dirty="0"/>
          </a:p>
        </p:txBody>
      </p:sp>
    </p:spTree>
    <p:extLst>
      <p:ext uri="{BB962C8B-B14F-4D97-AF65-F5344CB8AC3E}">
        <p14:creationId xmlns:p14="http://schemas.microsoft.com/office/powerpoint/2010/main" val="155770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779662"/>
            <a:ext cx="4032448" cy="2664296"/>
          </a:xfrm>
        </p:spPr>
        <p:txBody>
          <a:bodyPr>
            <a:normAutofit/>
          </a:bodyPr>
          <a:lstStyle/>
          <a:p>
            <a:pPr marL="0" lvl="0" indent="0" algn="ctr">
              <a:buNone/>
            </a:pPr>
            <a:r>
              <a:rPr lang="en-US" dirty="0"/>
              <a:t>Not every type of yogurt contains probiotics, so you need to only choose yogurts with live or active cultures.</a:t>
            </a:r>
            <a:endParaRPr lang="en-ID" dirty="0"/>
          </a:p>
        </p:txBody>
      </p:sp>
    </p:spTree>
    <p:extLst>
      <p:ext uri="{BB962C8B-B14F-4D97-AF65-F5344CB8AC3E}">
        <p14:creationId xmlns:p14="http://schemas.microsoft.com/office/powerpoint/2010/main" val="319647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779662"/>
            <a:ext cx="3960440" cy="2736304"/>
          </a:xfrm>
        </p:spPr>
        <p:txBody>
          <a:bodyPr>
            <a:normAutofit/>
          </a:bodyPr>
          <a:lstStyle/>
          <a:p>
            <a:r>
              <a:rPr lang="en-US" dirty="0"/>
              <a:t>Kefir – this probiotic fermented milk drink is made from goat or cow’s milk with added kefir grains.</a:t>
            </a:r>
            <a:endParaRPr lang="en-ID" dirty="0"/>
          </a:p>
        </p:txBody>
      </p:sp>
    </p:spTree>
    <p:extLst>
      <p:ext uri="{BB962C8B-B14F-4D97-AF65-F5344CB8AC3E}">
        <p14:creationId xmlns:p14="http://schemas.microsoft.com/office/powerpoint/2010/main" val="159363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635646"/>
            <a:ext cx="3816424" cy="2880320"/>
          </a:xfrm>
        </p:spPr>
        <p:txBody>
          <a:bodyPr>
            <a:normAutofit/>
          </a:bodyPr>
          <a:lstStyle/>
          <a:p>
            <a:r>
              <a:rPr lang="en-US" dirty="0"/>
              <a:t>Sauerkraut – this is made from shredded cabbage which has been fermented with lactic acid bacteria.</a:t>
            </a:r>
            <a:endParaRPr lang="en-ID" dirty="0"/>
          </a:p>
        </p:txBody>
      </p:sp>
    </p:spTree>
    <p:extLst>
      <p:ext uri="{BB962C8B-B14F-4D97-AF65-F5344CB8AC3E}">
        <p14:creationId xmlns:p14="http://schemas.microsoft.com/office/powerpoint/2010/main" val="128013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320480" cy="2736304"/>
          </a:xfrm>
        </p:spPr>
        <p:txBody>
          <a:bodyPr>
            <a:normAutofit/>
          </a:bodyPr>
          <a:lstStyle/>
          <a:p>
            <a:pPr marL="0" indent="0" algn="ctr">
              <a:buNone/>
            </a:pPr>
            <a:r>
              <a:rPr lang="en-US" dirty="0"/>
              <a:t>You need to make sure that the sauerkraut you’ve chosen is unpasteurized to experience its probiotic benefits.</a:t>
            </a:r>
            <a:endParaRPr lang="en-ID" dirty="0"/>
          </a:p>
        </p:txBody>
      </p:sp>
    </p:spTree>
    <p:extLst>
      <p:ext uri="{BB962C8B-B14F-4D97-AF65-F5344CB8AC3E}">
        <p14:creationId xmlns:p14="http://schemas.microsoft.com/office/powerpoint/2010/main" val="73658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131590"/>
            <a:ext cx="4824536" cy="1008112"/>
          </a:xfrm>
        </p:spPr>
        <p:txBody>
          <a:bodyPr>
            <a:normAutofit/>
          </a:bodyPr>
          <a:lstStyle/>
          <a:p>
            <a:pPr marL="0" indent="0" algn="ctr">
              <a:buNone/>
            </a:pPr>
            <a:r>
              <a:rPr lang="en-US" dirty="0"/>
              <a:t>Most of us tend to think that bacteria are dangerous and bad for us.</a:t>
            </a:r>
            <a:endParaRPr lang="en-ID" dirty="0"/>
          </a:p>
        </p:txBody>
      </p:sp>
      <p:pic>
        <p:nvPicPr>
          <p:cNvPr id="2" name="Picture 1">
            <a:extLst>
              <a:ext uri="{FF2B5EF4-FFF2-40B4-BE49-F238E27FC236}">
                <a16:creationId xmlns:a16="http://schemas.microsoft.com/office/drawing/2014/main" id="{B144F561-8E64-CE47-B9A3-32047A247CD3}"/>
              </a:ext>
            </a:extLst>
          </p:cNvPr>
          <p:cNvPicPr>
            <a:picLocks noChangeAspect="1"/>
          </p:cNvPicPr>
          <p:nvPr/>
        </p:nvPicPr>
        <p:blipFill>
          <a:blip r:embed="rId2"/>
          <a:stretch>
            <a:fillRect/>
          </a:stretch>
        </p:blipFill>
        <p:spPr>
          <a:xfrm>
            <a:off x="2508771" y="2139702"/>
            <a:ext cx="2614290" cy="1465475"/>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779662"/>
            <a:ext cx="3888432" cy="2664296"/>
          </a:xfrm>
        </p:spPr>
        <p:txBody>
          <a:bodyPr>
            <a:normAutofit/>
          </a:bodyPr>
          <a:lstStyle/>
          <a:p>
            <a:r>
              <a:rPr lang="en-US" dirty="0"/>
              <a:t>Tempeh – this product is made from fermented soybeans and is popular as a substitute for meat.</a:t>
            </a:r>
            <a:endParaRPr lang="en-ID" dirty="0"/>
          </a:p>
        </p:txBody>
      </p:sp>
    </p:spTree>
    <p:extLst>
      <p:ext uri="{BB962C8B-B14F-4D97-AF65-F5344CB8AC3E}">
        <p14:creationId xmlns:p14="http://schemas.microsoft.com/office/powerpoint/2010/main" val="3359205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123728" y="1203598"/>
            <a:ext cx="3528392" cy="1296144"/>
          </a:xfrm>
        </p:spPr>
        <p:txBody>
          <a:bodyPr>
            <a:normAutofit/>
          </a:bodyPr>
          <a:lstStyle/>
          <a:p>
            <a:pPr marL="0" indent="0" algn="ctr">
              <a:buNone/>
            </a:pPr>
            <a:r>
              <a:rPr lang="en-US" dirty="0"/>
              <a:t>It is also a rich source of vitamin B12 while also offering probiotic benefits.</a:t>
            </a:r>
            <a:endParaRPr lang="en-ID" dirty="0"/>
          </a:p>
        </p:txBody>
      </p:sp>
      <p:pic>
        <p:nvPicPr>
          <p:cNvPr id="2" name="Picture 1">
            <a:extLst>
              <a:ext uri="{FF2B5EF4-FFF2-40B4-BE49-F238E27FC236}">
                <a16:creationId xmlns:a16="http://schemas.microsoft.com/office/drawing/2014/main" id="{5E6CE54D-9516-D048-AE64-5045F585BCC8}"/>
              </a:ext>
            </a:extLst>
          </p:cNvPr>
          <p:cNvPicPr>
            <a:picLocks noChangeAspect="1"/>
          </p:cNvPicPr>
          <p:nvPr/>
        </p:nvPicPr>
        <p:blipFill>
          <a:blip r:embed="rId2"/>
          <a:stretch>
            <a:fillRect/>
          </a:stretch>
        </p:blipFill>
        <p:spPr>
          <a:xfrm>
            <a:off x="2487881" y="2637678"/>
            <a:ext cx="2800085" cy="157504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021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91630"/>
            <a:ext cx="4680520" cy="2088232"/>
          </a:xfrm>
        </p:spPr>
        <p:txBody>
          <a:bodyPr>
            <a:normAutofit/>
          </a:bodyPr>
          <a:lstStyle/>
          <a:p>
            <a:r>
              <a:rPr lang="en-US" dirty="0"/>
              <a:t>Kimchi – this spicy, fermented Korean dish is usually made from cabbage which has been flavored with chili pepper, ginger, garlic, salt and scallions.</a:t>
            </a:r>
            <a:endParaRPr lang="en-ID" dirty="0"/>
          </a:p>
        </p:txBody>
      </p:sp>
    </p:spTree>
    <p:extLst>
      <p:ext uri="{BB962C8B-B14F-4D97-AF65-F5344CB8AC3E}">
        <p14:creationId xmlns:p14="http://schemas.microsoft.com/office/powerpoint/2010/main" val="325935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4752528" cy="2808312"/>
          </a:xfrm>
        </p:spPr>
        <p:txBody>
          <a:bodyPr>
            <a:normAutofit/>
          </a:bodyPr>
          <a:lstStyle/>
          <a:p>
            <a:pPr lvl="0"/>
            <a:r>
              <a:rPr lang="en-US" dirty="0"/>
              <a:t>Miso – this Japanese seasoning is made from fermented soybeans. Usually made into soup, miso is an excellent source of fiber and protein and is packed with plant compounds, minerals and vitamins. </a:t>
            </a:r>
            <a:endParaRPr lang="en-ID" dirty="0"/>
          </a:p>
        </p:txBody>
      </p:sp>
    </p:spTree>
    <p:extLst>
      <p:ext uri="{BB962C8B-B14F-4D97-AF65-F5344CB8AC3E}">
        <p14:creationId xmlns:p14="http://schemas.microsoft.com/office/powerpoint/2010/main" val="1589907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203598"/>
            <a:ext cx="4320480" cy="1368152"/>
          </a:xfrm>
        </p:spPr>
        <p:txBody>
          <a:bodyPr>
            <a:normAutofit/>
          </a:bodyPr>
          <a:lstStyle/>
          <a:p>
            <a:pPr lvl="0"/>
            <a:r>
              <a:rPr lang="en-US" dirty="0"/>
              <a:t>Kombucha – this fermented green or black tea drink originates from Asia. </a:t>
            </a:r>
            <a:endParaRPr lang="en-ID" dirty="0"/>
          </a:p>
        </p:txBody>
      </p:sp>
      <p:pic>
        <p:nvPicPr>
          <p:cNvPr id="4" name="Picture 3">
            <a:extLst>
              <a:ext uri="{FF2B5EF4-FFF2-40B4-BE49-F238E27FC236}">
                <a16:creationId xmlns:a16="http://schemas.microsoft.com/office/drawing/2014/main" id="{97F2D073-171C-3C4D-A0C0-45729E286C74}"/>
              </a:ext>
            </a:extLst>
          </p:cNvPr>
          <p:cNvPicPr>
            <a:picLocks noChangeAspect="1"/>
          </p:cNvPicPr>
          <p:nvPr/>
        </p:nvPicPr>
        <p:blipFill>
          <a:blip r:embed="rId2"/>
          <a:stretch>
            <a:fillRect/>
          </a:stretch>
        </p:blipFill>
        <p:spPr>
          <a:xfrm>
            <a:off x="2390704" y="2600424"/>
            <a:ext cx="2634399" cy="175451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508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635646"/>
            <a:ext cx="4320480" cy="2736304"/>
          </a:xfrm>
        </p:spPr>
        <p:txBody>
          <a:bodyPr>
            <a:normAutofit/>
          </a:bodyPr>
          <a:lstStyle/>
          <a:p>
            <a:pPr lvl="0"/>
            <a:r>
              <a:rPr lang="en-US" dirty="0"/>
              <a:t>Pickles – gherkins are fermented in salt and are an excellent source of probiotic bacteria which boosts digestive health. </a:t>
            </a:r>
            <a:endParaRPr lang="en-ID" dirty="0"/>
          </a:p>
        </p:txBody>
      </p:sp>
    </p:spTree>
    <p:extLst>
      <p:ext uri="{BB962C8B-B14F-4D97-AF65-F5344CB8AC3E}">
        <p14:creationId xmlns:p14="http://schemas.microsoft.com/office/powerpoint/2010/main" val="177659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lvl="0"/>
            <a:r>
              <a:rPr lang="en-US" dirty="0"/>
              <a:t>Buttermilk – traditional buttermilk is the liquid that is left behind after making butter. It contains probiotics as well as valuable minerals and vitamins. </a:t>
            </a:r>
            <a:endParaRPr lang="en-ID" dirty="0"/>
          </a:p>
        </p:txBody>
      </p:sp>
    </p:spTree>
    <p:extLst>
      <p:ext uri="{BB962C8B-B14F-4D97-AF65-F5344CB8AC3E}">
        <p14:creationId xmlns:p14="http://schemas.microsoft.com/office/powerpoint/2010/main" val="279880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lvl="0"/>
            <a:r>
              <a:rPr lang="en-US" dirty="0"/>
              <a:t>Natto – this fermented soybean product is like miso and tempeh which contains Bacillus subtilis. It is also high in vitamin K2 and protein. </a:t>
            </a:r>
            <a:endParaRPr lang="en-ID" dirty="0"/>
          </a:p>
        </p:txBody>
      </p:sp>
    </p:spTree>
    <p:extLst>
      <p:ext uri="{BB962C8B-B14F-4D97-AF65-F5344CB8AC3E}">
        <p14:creationId xmlns:p14="http://schemas.microsoft.com/office/powerpoint/2010/main" val="87503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lvl="0"/>
            <a:r>
              <a:rPr lang="en-US" dirty="0"/>
              <a:t>Some cheeses – although many kinds of cheese are fermented, they don’t all contain probiotics.</a:t>
            </a:r>
            <a:endParaRPr lang="en-ID" dirty="0"/>
          </a:p>
        </p:txBody>
      </p:sp>
    </p:spTree>
    <p:extLst>
      <p:ext uri="{BB962C8B-B14F-4D97-AF65-F5344CB8AC3E}">
        <p14:creationId xmlns:p14="http://schemas.microsoft.com/office/powerpoint/2010/main" val="352591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320480" cy="2736304"/>
          </a:xfrm>
        </p:spPr>
        <p:txBody>
          <a:bodyPr>
            <a:normAutofit/>
          </a:bodyPr>
          <a:lstStyle/>
          <a:p>
            <a:pPr marL="0" lvl="0" indent="0" algn="ctr">
              <a:buNone/>
            </a:pPr>
            <a:r>
              <a:rPr lang="en-US" dirty="0"/>
              <a:t>Cottage cheese, cheddar, mozzarella and gouda are all good examples of cheeses in which the good bacteria survive the process of aging. </a:t>
            </a:r>
            <a:endParaRPr lang="en-ID" dirty="0"/>
          </a:p>
        </p:txBody>
      </p:sp>
    </p:spTree>
    <p:extLst>
      <p:ext uri="{BB962C8B-B14F-4D97-AF65-F5344CB8AC3E}">
        <p14:creationId xmlns:p14="http://schemas.microsoft.com/office/powerpoint/2010/main" val="7008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marL="0" indent="0" algn="ctr">
              <a:buNone/>
            </a:pPr>
            <a:r>
              <a:rPr lang="en-US" dirty="0"/>
              <a:t>These live micro-organisms are called probiotics, or friendly bacteria, and can help to make your body healthier.</a:t>
            </a:r>
            <a:endParaRPr lang="en-ID" dirty="0"/>
          </a:p>
        </p:txBody>
      </p:sp>
    </p:spTree>
    <p:extLst>
      <p:ext uri="{BB962C8B-B14F-4D97-AF65-F5344CB8AC3E}">
        <p14:creationId xmlns:p14="http://schemas.microsoft.com/office/powerpoint/2010/main" val="36721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203598"/>
            <a:ext cx="4536504" cy="3096344"/>
          </a:xfrm>
        </p:spPr>
        <p:txBody>
          <a:bodyPr>
            <a:normAutofit/>
          </a:bodyPr>
          <a:lstStyle/>
          <a:p>
            <a:pPr marL="0" indent="0" algn="ctr">
              <a:buNone/>
            </a:pPr>
            <a:r>
              <a:rPr lang="en-US" dirty="0"/>
              <a:t>There are many probiotic foods which you can add to your diet, however, if you dislike all of them, you could always try a probiotic supplement which can be taken daily to improve your overall health and well-being.</a:t>
            </a:r>
            <a:endParaRPr lang="en-ID" dirty="0"/>
          </a:p>
        </p:txBody>
      </p:sp>
    </p:spTree>
    <p:extLst>
      <p:ext uri="{BB962C8B-B14F-4D97-AF65-F5344CB8AC3E}">
        <p14:creationId xmlns:p14="http://schemas.microsoft.com/office/powerpoint/2010/main" val="3677160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059582"/>
            <a:ext cx="4968552" cy="3312368"/>
          </a:xfrm>
        </p:spPr>
        <p:txBody>
          <a:bodyPr>
            <a:normAutofit/>
          </a:bodyPr>
          <a:lstStyle/>
          <a:p>
            <a:pPr marL="0" indent="0" algn="ctr">
              <a:buNone/>
            </a:pPr>
            <a:r>
              <a:rPr lang="en-US" dirty="0"/>
              <a:t>They work in the GI tract to boost the immune system, preventing dangerous bacteria from becoming attached to the inside wall of the intestines while improving the function and balance of the intestinal lining’s natural microflora.</a:t>
            </a:r>
            <a:endParaRPr lang="en-ID" dirty="0"/>
          </a:p>
        </p:txBody>
      </p:sp>
    </p:spTree>
    <p:extLst>
      <p:ext uri="{BB962C8B-B14F-4D97-AF65-F5344CB8AC3E}">
        <p14:creationId xmlns:p14="http://schemas.microsoft.com/office/powerpoint/2010/main" val="249311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491630"/>
            <a:ext cx="4032448" cy="2232248"/>
          </a:xfrm>
        </p:spPr>
        <p:txBody>
          <a:bodyPr>
            <a:normAutofit/>
          </a:bodyPr>
          <a:lstStyle/>
          <a:p>
            <a:pPr marL="0" indent="0" algn="ctr">
              <a:buNone/>
            </a:pPr>
            <a:r>
              <a:rPr lang="en-US" dirty="0"/>
              <a:t>Usually, the human body has an optimal balance of bacteria, however there are certain lifestyles or medical factors which can create imbalances.</a:t>
            </a:r>
            <a:endParaRPr lang="en-ID" dirty="0"/>
          </a:p>
        </p:txBody>
      </p:sp>
    </p:spTree>
    <p:extLst>
      <p:ext uri="{BB962C8B-B14F-4D97-AF65-F5344CB8AC3E}">
        <p14:creationId xmlns:p14="http://schemas.microsoft.com/office/powerpoint/2010/main" val="282767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536504" cy="2880320"/>
          </a:xfrm>
        </p:spPr>
        <p:txBody>
          <a:bodyPr>
            <a:normAutofit/>
          </a:bodyPr>
          <a:lstStyle/>
          <a:p>
            <a:pPr marL="0" indent="0" algn="ctr">
              <a:buNone/>
            </a:pPr>
            <a:r>
              <a:rPr lang="en-US" dirty="0"/>
              <a:t>Unnecessary use of antibiotics, gastrointestinal problems, surgery, taking PPIs, chronic stress, sensitivity to gluten and even the standard American diet can cause such imbalances.</a:t>
            </a:r>
            <a:endParaRPr lang="en-ID" dirty="0"/>
          </a:p>
        </p:txBody>
      </p:sp>
    </p:spTree>
    <p:extLst>
      <p:ext uri="{BB962C8B-B14F-4D97-AF65-F5344CB8AC3E}">
        <p14:creationId xmlns:p14="http://schemas.microsoft.com/office/powerpoint/2010/main" val="374542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91630"/>
            <a:ext cx="4392488" cy="2808312"/>
          </a:xfrm>
        </p:spPr>
        <p:txBody>
          <a:bodyPr>
            <a:normAutofit/>
          </a:bodyPr>
          <a:lstStyle/>
          <a:p>
            <a:pPr marL="0" indent="0" algn="ctr">
              <a:buNone/>
            </a:pPr>
            <a:r>
              <a:rPr lang="en-US" dirty="0"/>
              <a:t>Luckily, there are ways to redress the balance of bacteria for better overall health and well-being. The best way is to include probiotics in your daily diet.</a:t>
            </a:r>
            <a:endParaRPr lang="en-ID" dirty="0"/>
          </a:p>
        </p:txBody>
      </p:sp>
    </p:spTree>
    <p:extLst>
      <p:ext uri="{BB962C8B-B14F-4D97-AF65-F5344CB8AC3E}">
        <p14:creationId xmlns:p14="http://schemas.microsoft.com/office/powerpoint/2010/main" val="359507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681336"/>
            <a:ext cx="6447501" cy="602382"/>
          </a:xfrm>
        </p:spPr>
        <p:txBody>
          <a:bodyPr>
            <a:normAutofit/>
          </a:bodyPr>
          <a:lstStyle/>
          <a:p>
            <a:r>
              <a:rPr lang="en-US" sz="2600" b="1" dirty="0"/>
              <a:t>What Exactly Are Probiotics?</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2310036"/>
            <a:ext cx="5079349" cy="1269826"/>
          </a:xfrm>
        </p:spPr>
        <p:txBody>
          <a:bodyPr/>
          <a:lstStyle/>
          <a:p>
            <a:pPr marL="0" indent="0">
              <a:buNone/>
            </a:pPr>
            <a:r>
              <a:rPr lang="en-US" dirty="0"/>
              <a:t>Probiotics is a term used to describe the live bacteria which are present in fermented foods and yogurt.</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851670"/>
            <a:ext cx="4392488" cy="1368152"/>
          </a:xfrm>
        </p:spPr>
        <p:txBody>
          <a:bodyPr>
            <a:normAutofit/>
          </a:bodyPr>
          <a:lstStyle/>
          <a:p>
            <a:pPr marL="0" indent="0" algn="ctr">
              <a:buNone/>
            </a:pPr>
            <a:r>
              <a:rPr lang="en-US" dirty="0"/>
              <a:t>This ensures you have a lower risk of suffering from many different medical conditions and diseases.</a:t>
            </a:r>
            <a:endParaRPr lang="en-ID" dirty="0"/>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1147</TotalTime>
  <Words>655</Words>
  <Application>Microsoft Macintosh PowerPoint</Application>
  <PresentationFormat>On-screen Show (16:9)</PresentationFormat>
  <Paragraphs>35</Paragraphs>
  <Slides>30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Exactly Are Probiotics?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74</cp:revision>
  <dcterms:created xsi:type="dcterms:W3CDTF">2018-10-15T07:11:14Z</dcterms:created>
  <dcterms:modified xsi:type="dcterms:W3CDTF">2019-11-16T13:31:03Z</dcterms:modified>
</cp:coreProperties>
</file>