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33"/>
  </p:notesMasterIdLst>
  <p:sldIdLst>
    <p:sldId id="257" r:id="rId2"/>
    <p:sldId id="262" r:id="rId3"/>
    <p:sldId id="281" r:id="rId4"/>
    <p:sldId id="282" r:id="rId5"/>
    <p:sldId id="261" r:id="rId6"/>
    <p:sldId id="278" r:id="rId7"/>
    <p:sldId id="283" r:id="rId8"/>
    <p:sldId id="284" r:id="rId9"/>
    <p:sldId id="285" r:id="rId10"/>
    <p:sldId id="286" r:id="rId11"/>
    <p:sldId id="288" r:id="rId12"/>
    <p:sldId id="289" r:id="rId13"/>
    <p:sldId id="290" r:id="rId14"/>
    <p:sldId id="291" r:id="rId15"/>
    <p:sldId id="292" r:id="rId16"/>
    <p:sldId id="293" r:id="rId17"/>
    <p:sldId id="294" r:id="rId18"/>
    <p:sldId id="265" r:id="rId19"/>
    <p:sldId id="266" r:id="rId20"/>
    <p:sldId id="295" r:id="rId21"/>
    <p:sldId id="296" r:id="rId22"/>
    <p:sldId id="297" r:id="rId23"/>
    <p:sldId id="298" r:id="rId24"/>
    <p:sldId id="299" r:id="rId25"/>
    <p:sldId id="300" r:id="rId26"/>
    <p:sldId id="301" r:id="rId27"/>
    <p:sldId id="302" r:id="rId28"/>
    <p:sldId id="303" r:id="rId29"/>
    <p:sldId id="304" r:id="rId30"/>
    <p:sldId id="305" r:id="rId31"/>
    <p:sldId id="306" r:id="rId3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877175"/>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Get More Active</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91630"/>
            <a:ext cx="4320480" cy="2088232"/>
          </a:xfrm>
        </p:spPr>
        <p:txBody>
          <a:bodyPr>
            <a:normAutofit/>
          </a:bodyPr>
          <a:lstStyle/>
          <a:p>
            <a:pPr marL="0" indent="0" algn="ctr">
              <a:buNone/>
            </a:pPr>
            <a:r>
              <a:rPr lang="en-US" dirty="0"/>
              <a:t>The best solution appears to be to reduce the amount of time spent sitting down and increase the amount of time we spend moving every day.</a:t>
            </a:r>
            <a:endParaRPr lang="en-ID" dirty="0"/>
          </a:p>
        </p:txBody>
      </p:sp>
    </p:spTree>
    <p:extLst>
      <p:ext uri="{BB962C8B-B14F-4D97-AF65-F5344CB8AC3E}">
        <p14:creationId xmlns:p14="http://schemas.microsoft.com/office/powerpoint/2010/main" val="68965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491630"/>
            <a:ext cx="4320480" cy="2736304"/>
          </a:xfrm>
        </p:spPr>
        <p:txBody>
          <a:bodyPr>
            <a:normAutofit/>
          </a:bodyPr>
          <a:lstStyle/>
          <a:p>
            <a:pPr marL="0" indent="0" algn="ctr">
              <a:buNone/>
            </a:pPr>
            <a:r>
              <a:rPr lang="en-US" dirty="0"/>
              <a:t>Whether you’re working every day at a desk or driving a bus or taxi, you are putting yourself at the risk of the following problems:</a:t>
            </a:r>
            <a:r>
              <a:rPr lang="en-ID"/>
              <a:t> </a:t>
            </a:r>
            <a:endParaRPr lang="en-ID" dirty="0"/>
          </a:p>
        </p:txBody>
      </p:sp>
    </p:spTree>
    <p:extLst>
      <p:ext uri="{BB962C8B-B14F-4D97-AF65-F5344CB8AC3E}">
        <p14:creationId xmlns:p14="http://schemas.microsoft.com/office/powerpoint/2010/main" val="2236826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03598"/>
            <a:ext cx="4320480" cy="2736304"/>
          </a:xfrm>
        </p:spPr>
        <p:txBody>
          <a:bodyPr>
            <a:normAutofit lnSpcReduction="10000"/>
          </a:bodyPr>
          <a:lstStyle/>
          <a:p>
            <a:pPr lvl="0"/>
            <a:r>
              <a:rPr lang="en-US" dirty="0"/>
              <a:t>A higher risk of developing certain cancers</a:t>
            </a:r>
            <a:endParaRPr lang="en-ID" dirty="0"/>
          </a:p>
          <a:p>
            <a:pPr lvl="0"/>
            <a:r>
              <a:rPr lang="en-US" dirty="0"/>
              <a:t>A greater risk of developing depression and anxiety</a:t>
            </a:r>
            <a:endParaRPr lang="en-ID" dirty="0"/>
          </a:p>
          <a:p>
            <a:pPr lvl="0"/>
            <a:r>
              <a:rPr lang="en-US" dirty="0"/>
              <a:t>A higher chance of suffering from certain cardiovascular problems</a:t>
            </a:r>
            <a:endParaRPr lang="en-ID" dirty="0"/>
          </a:p>
        </p:txBody>
      </p:sp>
    </p:spTree>
    <p:extLst>
      <p:ext uri="{BB962C8B-B14F-4D97-AF65-F5344CB8AC3E}">
        <p14:creationId xmlns:p14="http://schemas.microsoft.com/office/powerpoint/2010/main" val="240590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320480" cy="2736304"/>
          </a:xfrm>
        </p:spPr>
        <p:txBody>
          <a:bodyPr>
            <a:normAutofit/>
          </a:bodyPr>
          <a:lstStyle/>
          <a:p>
            <a:pPr lvl="0"/>
            <a:r>
              <a:rPr lang="en-US" dirty="0"/>
              <a:t>A greater chance of becoming obese or overweight</a:t>
            </a:r>
            <a:endParaRPr lang="en-ID" dirty="0"/>
          </a:p>
          <a:p>
            <a:pPr lvl="0"/>
            <a:r>
              <a:rPr lang="en-US" dirty="0"/>
              <a:t>Reduced skeletal muscle mass</a:t>
            </a:r>
            <a:endParaRPr lang="en-ID" dirty="0"/>
          </a:p>
          <a:p>
            <a:pPr lvl="0"/>
            <a:r>
              <a:rPr lang="en-US" dirty="0"/>
              <a:t>Higher blood pressure</a:t>
            </a:r>
            <a:endParaRPr lang="en-ID" dirty="0"/>
          </a:p>
          <a:p>
            <a:pPr lvl="0"/>
            <a:r>
              <a:rPr lang="en-US" dirty="0"/>
              <a:t>Raised cholesterol levels </a:t>
            </a:r>
            <a:endParaRPr lang="en-ID" dirty="0"/>
          </a:p>
        </p:txBody>
      </p:sp>
    </p:spTree>
    <p:extLst>
      <p:ext uri="{BB962C8B-B14F-4D97-AF65-F5344CB8AC3E}">
        <p14:creationId xmlns:p14="http://schemas.microsoft.com/office/powerpoint/2010/main" val="82341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347614"/>
            <a:ext cx="5472608" cy="2520280"/>
          </a:xfrm>
        </p:spPr>
        <p:txBody>
          <a:bodyPr>
            <a:normAutofit/>
          </a:bodyPr>
          <a:lstStyle/>
          <a:p>
            <a:pPr marL="0" indent="0" algn="ctr">
              <a:buNone/>
            </a:pPr>
            <a:r>
              <a:rPr lang="en-US" dirty="0"/>
              <a:t>It has been estimated that, around the world, sedentary lifestyles cause 6 percent of all cases of coronary heart disease, 7 percent of all cases of type II diabetes, 10 percent of all cases of breast cancer and 10 percent of all cases of colon cancer. </a:t>
            </a:r>
            <a:endParaRPr lang="en-ID" dirty="0"/>
          </a:p>
        </p:txBody>
      </p:sp>
    </p:spTree>
    <p:extLst>
      <p:ext uri="{BB962C8B-B14F-4D97-AF65-F5344CB8AC3E}">
        <p14:creationId xmlns:p14="http://schemas.microsoft.com/office/powerpoint/2010/main" val="388492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pPr marL="0" indent="0" algn="ctr">
              <a:buNone/>
            </a:pPr>
            <a:r>
              <a:rPr lang="en-US" dirty="0"/>
              <a:t>We are more sedentary today than we ever have been in the past because technology has changed how we live our lives.</a:t>
            </a:r>
            <a:r>
              <a:rPr lang="en-ID" dirty="0"/>
              <a:t> </a:t>
            </a:r>
          </a:p>
        </p:txBody>
      </p:sp>
    </p:spTree>
    <p:extLst>
      <p:ext uri="{BB962C8B-B14F-4D97-AF65-F5344CB8AC3E}">
        <p14:creationId xmlns:p14="http://schemas.microsoft.com/office/powerpoint/2010/main" val="25947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275606"/>
            <a:ext cx="4392488" cy="2880320"/>
          </a:xfrm>
        </p:spPr>
        <p:txBody>
          <a:bodyPr>
            <a:normAutofit/>
          </a:bodyPr>
          <a:lstStyle/>
          <a:p>
            <a:pPr marL="0" indent="0" algn="ctr">
              <a:buNone/>
            </a:pPr>
            <a:r>
              <a:rPr lang="en-US" dirty="0"/>
              <a:t>The number of sedentary jobs has increased by over 80 percent since the 1950s, and when we add into that the fact that we now have longer average working weeks, that is a lot more time spent sitting on a chair. </a:t>
            </a:r>
            <a:endParaRPr lang="en-ID" dirty="0"/>
          </a:p>
        </p:txBody>
      </p:sp>
    </p:spTree>
    <p:extLst>
      <p:ext uri="{BB962C8B-B14F-4D97-AF65-F5344CB8AC3E}">
        <p14:creationId xmlns:p14="http://schemas.microsoft.com/office/powerpoint/2010/main" val="369513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75606"/>
            <a:ext cx="4896544" cy="2736304"/>
          </a:xfrm>
        </p:spPr>
        <p:txBody>
          <a:bodyPr>
            <a:normAutofit/>
          </a:bodyPr>
          <a:lstStyle/>
          <a:p>
            <a:pPr marL="0" indent="0" algn="ctr">
              <a:buNone/>
            </a:pPr>
            <a:r>
              <a:rPr lang="en-US" dirty="0"/>
              <a:t>It’s clear that finding ways to counteract the negative impact of the sedentary lifestyle is imperative, but luckily there are several biohacking changes you can implement to improve your health, fitness and wellness overall.</a:t>
            </a:r>
            <a:endParaRPr lang="en-ID" dirty="0"/>
          </a:p>
        </p:txBody>
      </p:sp>
    </p:spTree>
    <p:extLst>
      <p:ext uri="{BB962C8B-B14F-4D97-AF65-F5344CB8AC3E}">
        <p14:creationId xmlns:p14="http://schemas.microsoft.com/office/powerpoint/2010/main" val="62551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932811" y="1491630"/>
            <a:ext cx="6231477" cy="992908"/>
          </a:xfrm>
        </p:spPr>
        <p:txBody>
          <a:bodyPr>
            <a:noAutofit/>
          </a:bodyPr>
          <a:lstStyle/>
          <a:p>
            <a:r>
              <a:rPr lang="en-US" b="1" dirty="0"/>
              <a:t>How Can I Get More Active?</a:t>
            </a:r>
            <a:endParaRPr lang="en-ID"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932811" y="2124498"/>
            <a:ext cx="5007341" cy="1671388"/>
          </a:xfrm>
        </p:spPr>
        <p:txBody>
          <a:bodyPr>
            <a:normAutofit/>
          </a:bodyPr>
          <a:lstStyle/>
          <a:p>
            <a:pPr marL="0" indent="0">
              <a:buNone/>
            </a:pPr>
            <a:r>
              <a:rPr lang="en-US" dirty="0"/>
              <a:t>We all know that preserving our physical health should be a top priority, but we’re also busier than ever before in our lives.</a:t>
            </a:r>
            <a:r>
              <a:rPr lang="en-ID" dirty="0"/>
              <a:t> </a:t>
            </a:r>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635646"/>
            <a:ext cx="4248472" cy="2160240"/>
          </a:xfrm>
        </p:spPr>
        <p:txBody>
          <a:bodyPr>
            <a:normAutofit/>
          </a:bodyPr>
          <a:lstStyle/>
          <a:p>
            <a:pPr marL="0" indent="0" algn="ctr">
              <a:buNone/>
            </a:pPr>
            <a:r>
              <a:rPr lang="en-US" dirty="0"/>
              <a:t>Of course, the most obvious way of getting more active is to go to a gym or to set aside an hour every morning or evening to work out at home.</a:t>
            </a:r>
            <a:r>
              <a:rPr lang="en-ID" dirty="0"/>
              <a:t> </a:t>
            </a:r>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779662"/>
            <a:ext cx="4104456" cy="1728192"/>
          </a:xfrm>
        </p:spPr>
        <p:txBody>
          <a:bodyPr>
            <a:normAutofit/>
          </a:bodyPr>
          <a:lstStyle/>
          <a:p>
            <a:pPr marL="0" indent="0" algn="ctr">
              <a:buNone/>
            </a:pPr>
            <a:r>
              <a:rPr lang="en-US" dirty="0"/>
              <a:t>We all know that we should get plenty of physical exercise to stay in peak physical and mental shape</a:t>
            </a:r>
            <a:r>
              <a:rPr lang="en-ID" dirty="0"/>
              <a:t>.</a:t>
            </a:r>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19622"/>
            <a:ext cx="4608512" cy="2088232"/>
          </a:xfrm>
        </p:spPr>
        <p:txBody>
          <a:bodyPr>
            <a:normAutofit/>
          </a:bodyPr>
          <a:lstStyle/>
          <a:p>
            <a:pPr marL="0" indent="0" algn="ctr">
              <a:buNone/>
            </a:pPr>
            <a:r>
              <a:rPr lang="en-US" dirty="0"/>
              <a:t>Many people are intimidated by the idea of going to the gym, while finding the time to fit physical activity into a daily regime can be virtually impossible.</a:t>
            </a:r>
            <a:r>
              <a:rPr lang="en-ID" dirty="0"/>
              <a:t> </a:t>
            </a:r>
          </a:p>
        </p:txBody>
      </p:sp>
    </p:spTree>
    <p:extLst>
      <p:ext uri="{BB962C8B-B14F-4D97-AF65-F5344CB8AC3E}">
        <p14:creationId xmlns:p14="http://schemas.microsoft.com/office/powerpoint/2010/main" val="203290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131590"/>
            <a:ext cx="5184576" cy="1368152"/>
          </a:xfrm>
        </p:spPr>
        <p:txBody>
          <a:bodyPr>
            <a:normAutofit/>
          </a:bodyPr>
          <a:lstStyle/>
          <a:p>
            <a:pPr marL="0" indent="0" algn="ctr">
              <a:buNone/>
            </a:pPr>
            <a:r>
              <a:rPr lang="en-US" dirty="0"/>
              <a:t>Here are a few simple hacks to transform your daily routine into a healthier one.</a:t>
            </a:r>
            <a:r>
              <a:rPr lang="en-ID" dirty="0"/>
              <a:t> </a:t>
            </a:r>
          </a:p>
        </p:txBody>
      </p:sp>
      <p:pic>
        <p:nvPicPr>
          <p:cNvPr id="2" name="Picture 1">
            <a:extLst>
              <a:ext uri="{FF2B5EF4-FFF2-40B4-BE49-F238E27FC236}">
                <a16:creationId xmlns:a16="http://schemas.microsoft.com/office/drawing/2014/main" id="{991B37B0-A0AB-344A-92A0-B1802356E244}"/>
              </a:ext>
            </a:extLst>
          </p:cNvPr>
          <p:cNvPicPr>
            <a:picLocks noChangeAspect="1"/>
          </p:cNvPicPr>
          <p:nvPr/>
        </p:nvPicPr>
        <p:blipFill>
          <a:blip r:embed="rId2"/>
          <a:stretch>
            <a:fillRect/>
          </a:stretch>
        </p:blipFill>
        <p:spPr>
          <a:xfrm>
            <a:off x="2797944" y="2499742"/>
            <a:ext cx="1963936" cy="147295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96409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275606"/>
            <a:ext cx="5184576" cy="2808312"/>
          </a:xfrm>
        </p:spPr>
        <p:txBody>
          <a:bodyPr>
            <a:normAutofit/>
          </a:bodyPr>
          <a:lstStyle/>
          <a:p>
            <a:r>
              <a:rPr lang="en-US" dirty="0"/>
              <a:t>Switch to a standing desk rather than a regular one.</a:t>
            </a:r>
            <a:r>
              <a:rPr lang="en-ID" dirty="0"/>
              <a:t> </a:t>
            </a:r>
            <a:r>
              <a:rPr lang="en-US" dirty="0"/>
              <a:t>Standing uses a lot more muscles when compared to sitting, and evidence has shown that standing up every 30 minutes and moving around can reduce your chances of dying early.</a:t>
            </a:r>
            <a:r>
              <a:rPr lang="en-ID" dirty="0"/>
              <a:t> </a:t>
            </a:r>
          </a:p>
        </p:txBody>
      </p:sp>
    </p:spTree>
    <p:extLst>
      <p:ext uri="{BB962C8B-B14F-4D97-AF65-F5344CB8AC3E}">
        <p14:creationId xmlns:p14="http://schemas.microsoft.com/office/powerpoint/2010/main" val="282540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275606"/>
            <a:ext cx="5688632" cy="2736304"/>
          </a:xfrm>
        </p:spPr>
        <p:txBody>
          <a:bodyPr>
            <a:normAutofit/>
          </a:bodyPr>
          <a:lstStyle/>
          <a:p>
            <a:pPr marL="0" lvl="0" indent="0" algn="ctr">
              <a:buNone/>
            </a:pPr>
            <a:r>
              <a:rPr lang="en-US" dirty="0"/>
              <a:t>If you’d like to take things a step further, why not switch to a treadmill desk instead. This will help you to stay a lot more active while you work, and you can walk or jog at the same time as you carry out your essential work activities.</a:t>
            </a:r>
            <a:endParaRPr lang="en-ID" dirty="0"/>
          </a:p>
        </p:txBody>
      </p:sp>
    </p:spTree>
    <p:extLst>
      <p:ext uri="{BB962C8B-B14F-4D97-AF65-F5344CB8AC3E}">
        <p14:creationId xmlns:p14="http://schemas.microsoft.com/office/powerpoint/2010/main" val="1292840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4896544" cy="2304256"/>
          </a:xfrm>
        </p:spPr>
        <p:txBody>
          <a:bodyPr>
            <a:normAutofit/>
          </a:bodyPr>
          <a:lstStyle/>
          <a:p>
            <a:pPr algn="ctr"/>
            <a:r>
              <a:rPr lang="en-US" dirty="0"/>
              <a:t>Take the stairs rather than the elevator. Evidence shows that if you climb the stairs just three times weekly your cardiorespiratory fitness will improve. </a:t>
            </a:r>
            <a:endParaRPr lang="en-ID" dirty="0"/>
          </a:p>
        </p:txBody>
      </p:sp>
    </p:spTree>
    <p:extLst>
      <p:ext uri="{BB962C8B-B14F-4D97-AF65-F5344CB8AC3E}">
        <p14:creationId xmlns:p14="http://schemas.microsoft.com/office/powerpoint/2010/main" val="246144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059582"/>
            <a:ext cx="4896544" cy="1224136"/>
          </a:xfrm>
        </p:spPr>
        <p:txBody>
          <a:bodyPr>
            <a:normAutofit/>
          </a:bodyPr>
          <a:lstStyle/>
          <a:p>
            <a:pPr marL="0" indent="0" algn="ctr">
              <a:buNone/>
            </a:pPr>
            <a:r>
              <a:rPr lang="en-US" dirty="0"/>
              <a:t>Your leg muscles will become stronger and you’ll also burn more calories for easier bodyweight maintenance. </a:t>
            </a:r>
            <a:endParaRPr lang="en-ID" dirty="0"/>
          </a:p>
        </p:txBody>
      </p:sp>
      <p:pic>
        <p:nvPicPr>
          <p:cNvPr id="2" name="Picture 1">
            <a:extLst>
              <a:ext uri="{FF2B5EF4-FFF2-40B4-BE49-F238E27FC236}">
                <a16:creationId xmlns:a16="http://schemas.microsoft.com/office/drawing/2014/main" id="{2AC48B7A-650E-2949-A82A-D1E9FAC99CD5}"/>
              </a:ext>
            </a:extLst>
          </p:cNvPr>
          <p:cNvPicPr>
            <a:picLocks noChangeAspect="1"/>
          </p:cNvPicPr>
          <p:nvPr/>
        </p:nvPicPr>
        <p:blipFill>
          <a:blip r:embed="rId2"/>
          <a:stretch>
            <a:fillRect/>
          </a:stretch>
        </p:blipFill>
        <p:spPr>
          <a:xfrm>
            <a:off x="2627784" y="2427734"/>
            <a:ext cx="2728466" cy="1521773"/>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829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4896544" cy="2736304"/>
          </a:xfrm>
        </p:spPr>
        <p:txBody>
          <a:bodyPr>
            <a:normAutofit/>
          </a:bodyPr>
          <a:lstStyle/>
          <a:p>
            <a:r>
              <a:rPr lang="en-US" dirty="0"/>
              <a:t>Add simple exercises into your work routine.</a:t>
            </a:r>
            <a:r>
              <a:rPr lang="en-ID" dirty="0"/>
              <a:t> </a:t>
            </a:r>
            <a:r>
              <a:rPr lang="en-US" dirty="0"/>
              <a:t>Doing squats while at your disk or dips on your office chair won’t take much effort and it can help you to improve your overall fitness and wellness.</a:t>
            </a:r>
            <a:r>
              <a:rPr lang="en-ID" dirty="0"/>
              <a:t> </a:t>
            </a:r>
          </a:p>
        </p:txBody>
      </p:sp>
    </p:spTree>
    <p:extLst>
      <p:ext uri="{BB962C8B-B14F-4D97-AF65-F5344CB8AC3E}">
        <p14:creationId xmlns:p14="http://schemas.microsoft.com/office/powerpoint/2010/main" val="23146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131590"/>
            <a:ext cx="4032448" cy="2736304"/>
          </a:xfrm>
        </p:spPr>
        <p:txBody>
          <a:bodyPr>
            <a:normAutofit/>
          </a:bodyPr>
          <a:lstStyle/>
          <a:p>
            <a:pPr marL="0" indent="0" algn="ctr">
              <a:buNone/>
            </a:pPr>
            <a:r>
              <a:rPr lang="en-US" dirty="0"/>
              <a:t>You can even add in small changes such as balancing on one leg while brushing your teeth or doing modified push-ups against your countertop while you’re microwaving food to improve your health.</a:t>
            </a:r>
            <a:r>
              <a:rPr lang="en-ID" dirty="0"/>
              <a:t> </a:t>
            </a:r>
          </a:p>
        </p:txBody>
      </p:sp>
    </p:spTree>
    <p:extLst>
      <p:ext uri="{BB962C8B-B14F-4D97-AF65-F5344CB8AC3E}">
        <p14:creationId xmlns:p14="http://schemas.microsoft.com/office/powerpoint/2010/main" val="328435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635646"/>
            <a:ext cx="4320480" cy="2736304"/>
          </a:xfrm>
        </p:spPr>
        <p:txBody>
          <a:bodyPr>
            <a:normAutofit/>
          </a:bodyPr>
          <a:lstStyle/>
          <a:p>
            <a:pPr lvl="0"/>
            <a:r>
              <a:rPr lang="en-US" dirty="0"/>
              <a:t>Ditch the car. Instead of driving to work or the store, try biking or walking instead. You’ll find that it will bring you mental and physical benefits. </a:t>
            </a:r>
            <a:endParaRPr lang="en-ID" dirty="0"/>
          </a:p>
        </p:txBody>
      </p:sp>
    </p:spTree>
    <p:extLst>
      <p:ext uri="{BB962C8B-B14F-4D97-AF65-F5344CB8AC3E}">
        <p14:creationId xmlns:p14="http://schemas.microsoft.com/office/powerpoint/2010/main" val="36862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752528" cy="2736304"/>
          </a:xfrm>
        </p:spPr>
        <p:txBody>
          <a:bodyPr>
            <a:normAutofit/>
          </a:bodyPr>
          <a:lstStyle/>
          <a:p>
            <a:r>
              <a:rPr lang="en-US" dirty="0"/>
              <a:t>Use a resistance ball instead of a regular chair.</a:t>
            </a:r>
            <a:r>
              <a:rPr lang="en-ID" dirty="0"/>
              <a:t> </a:t>
            </a:r>
            <a:r>
              <a:rPr lang="en-US" dirty="0"/>
              <a:t>You can even do some small exercises at the same time such as modified sit-ups to engage core muscle strength. </a:t>
            </a:r>
            <a:endParaRPr lang="en-ID" dirty="0"/>
          </a:p>
        </p:txBody>
      </p:sp>
    </p:spTree>
    <p:extLst>
      <p:ext uri="{BB962C8B-B14F-4D97-AF65-F5344CB8AC3E}">
        <p14:creationId xmlns:p14="http://schemas.microsoft.com/office/powerpoint/2010/main" val="134520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987574"/>
            <a:ext cx="4608512" cy="1296144"/>
          </a:xfrm>
        </p:spPr>
        <p:txBody>
          <a:bodyPr>
            <a:normAutofit/>
          </a:bodyPr>
          <a:lstStyle/>
          <a:p>
            <a:pPr marL="0" indent="0" algn="ctr">
              <a:buNone/>
            </a:pPr>
            <a:r>
              <a:rPr lang="en-US" dirty="0"/>
              <a:t>The next important </a:t>
            </a:r>
            <a:r>
              <a:rPr lang="en-US" dirty="0" err="1"/>
              <a:t>biohack</a:t>
            </a:r>
            <a:r>
              <a:rPr lang="en-US" dirty="0"/>
              <a:t> to add into your life is to add in more exercise every day.</a:t>
            </a:r>
            <a:r>
              <a:rPr lang="en-ID" dirty="0"/>
              <a:t> </a:t>
            </a:r>
          </a:p>
        </p:txBody>
      </p:sp>
      <p:pic>
        <p:nvPicPr>
          <p:cNvPr id="2" name="Picture 1">
            <a:extLst>
              <a:ext uri="{FF2B5EF4-FFF2-40B4-BE49-F238E27FC236}">
                <a16:creationId xmlns:a16="http://schemas.microsoft.com/office/drawing/2014/main" id="{4CAF613A-3C1F-A545-AD8D-744D80982995}"/>
              </a:ext>
            </a:extLst>
          </p:cNvPr>
          <p:cNvPicPr>
            <a:picLocks noChangeAspect="1"/>
          </p:cNvPicPr>
          <p:nvPr/>
        </p:nvPicPr>
        <p:blipFill>
          <a:blip r:embed="rId2"/>
          <a:stretch>
            <a:fillRect/>
          </a:stretch>
        </p:blipFill>
        <p:spPr>
          <a:xfrm>
            <a:off x="2437904" y="2427734"/>
            <a:ext cx="2540000" cy="152400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306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203598"/>
            <a:ext cx="5184576" cy="1224136"/>
          </a:xfrm>
        </p:spPr>
        <p:txBody>
          <a:bodyPr>
            <a:normAutofit/>
          </a:bodyPr>
          <a:lstStyle/>
          <a:p>
            <a:r>
              <a:rPr lang="en-US" dirty="0"/>
              <a:t>Take short walks during the day.</a:t>
            </a:r>
            <a:r>
              <a:rPr lang="en-ID" dirty="0"/>
              <a:t> </a:t>
            </a:r>
            <a:r>
              <a:rPr lang="en-US" dirty="0"/>
              <a:t>Just a ten-minute walk daily can give you positive mental and physical benefits.</a:t>
            </a:r>
            <a:r>
              <a:rPr lang="en-ID" dirty="0"/>
              <a:t> </a:t>
            </a:r>
          </a:p>
        </p:txBody>
      </p:sp>
      <p:pic>
        <p:nvPicPr>
          <p:cNvPr id="2" name="Picture 1">
            <a:extLst>
              <a:ext uri="{FF2B5EF4-FFF2-40B4-BE49-F238E27FC236}">
                <a16:creationId xmlns:a16="http://schemas.microsoft.com/office/drawing/2014/main" id="{2D2BA7A3-BA7D-544F-B6A5-198E81096851}"/>
              </a:ext>
            </a:extLst>
          </p:cNvPr>
          <p:cNvPicPr>
            <a:picLocks noChangeAspect="1"/>
          </p:cNvPicPr>
          <p:nvPr/>
        </p:nvPicPr>
        <p:blipFill>
          <a:blip r:embed="rId2"/>
          <a:stretch>
            <a:fillRect/>
          </a:stretch>
        </p:blipFill>
        <p:spPr>
          <a:xfrm>
            <a:off x="2635895" y="2643758"/>
            <a:ext cx="2432050" cy="136525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13961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635646"/>
            <a:ext cx="4608512" cy="2736304"/>
          </a:xfrm>
        </p:spPr>
        <p:txBody>
          <a:bodyPr>
            <a:normAutofit/>
          </a:bodyPr>
          <a:lstStyle/>
          <a:p>
            <a:pPr marL="0" lvl="0" indent="0" algn="ctr">
              <a:buNone/>
            </a:pPr>
            <a:r>
              <a:rPr lang="en-US" dirty="0"/>
              <a:t>Just 10 or 15 minutes of physical activity offers benefits too and will not only get your heart pumping but will also help you to improve your mental wellness.</a:t>
            </a:r>
            <a:r>
              <a:rPr lang="en-US" b="1" dirty="0"/>
              <a:t> </a:t>
            </a:r>
            <a:endParaRPr lang="en-ID" dirty="0"/>
          </a:p>
        </p:txBody>
      </p:sp>
    </p:spTree>
    <p:extLst>
      <p:ext uri="{BB962C8B-B14F-4D97-AF65-F5344CB8AC3E}">
        <p14:creationId xmlns:p14="http://schemas.microsoft.com/office/powerpoint/2010/main" val="133437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91630"/>
            <a:ext cx="4608512" cy="2088232"/>
          </a:xfrm>
        </p:spPr>
        <p:txBody>
          <a:bodyPr>
            <a:normAutofit/>
          </a:bodyPr>
          <a:lstStyle/>
          <a:p>
            <a:pPr marL="0" indent="0" algn="ctr">
              <a:buNone/>
            </a:pPr>
            <a:r>
              <a:rPr lang="en-US" dirty="0"/>
              <a:t>Here, we look at some of the benefits of being more physical and some inventive ways to increase the amount of activity you can fit into your everyday life. </a:t>
            </a:r>
            <a:endParaRPr lang="en-ID" dirty="0"/>
          </a:p>
        </p:txBody>
      </p:sp>
    </p:spTree>
    <p:extLst>
      <p:ext uri="{BB962C8B-B14F-4D97-AF65-F5344CB8AC3E}">
        <p14:creationId xmlns:p14="http://schemas.microsoft.com/office/powerpoint/2010/main" val="347457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716787" y="1419622"/>
            <a:ext cx="6447501" cy="602382"/>
          </a:xfrm>
        </p:spPr>
        <p:txBody>
          <a:bodyPr>
            <a:normAutofit/>
          </a:bodyPr>
          <a:lstStyle/>
          <a:p>
            <a:r>
              <a:rPr lang="en-US" sz="2600" b="1" dirty="0"/>
              <a:t>The Problems Of A Sedentary Lifestyle</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716787" y="2048322"/>
            <a:ext cx="5079349" cy="1773882"/>
          </a:xfrm>
        </p:spPr>
        <p:txBody>
          <a:bodyPr>
            <a:normAutofit/>
          </a:bodyPr>
          <a:lstStyle/>
          <a:p>
            <a:pPr marL="0" indent="0">
              <a:buNone/>
            </a:pPr>
            <a:r>
              <a:rPr lang="en-US" dirty="0"/>
              <a:t>You’ll probably have heard in the media that too many of us are living a sedentary lifestyle but what does this mean? </a:t>
            </a:r>
            <a:endParaRPr lang="en-ID" dirty="0"/>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75606"/>
            <a:ext cx="4824536" cy="2448272"/>
          </a:xfrm>
        </p:spPr>
        <p:txBody>
          <a:bodyPr>
            <a:normAutofit/>
          </a:bodyPr>
          <a:lstStyle/>
          <a:p>
            <a:pPr marL="0" indent="0" algn="ctr">
              <a:buNone/>
            </a:pPr>
            <a:r>
              <a:rPr lang="en-US" dirty="0"/>
              <a:t>The current recommendations by the CDC (Center for Disease Control) are that we should all do at least 150 minutes of moderate exercise every day or, alternatively, 75 minutes of vigorous exercise.</a:t>
            </a:r>
            <a:r>
              <a:rPr lang="en-ID" dirty="0"/>
              <a:t> </a:t>
            </a:r>
          </a:p>
        </p:txBody>
      </p:sp>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4752528" cy="2088232"/>
          </a:xfrm>
        </p:spPr>
        <p:txBody>
          <a:bodyPr>
            <a:normAutofit/>
          </a:bodyPr>
          <a:lstStyle/>
          <a:p>
            <a:pPr marL="0" indent="0" algn="ctr">
              <a:buNone/>
            </a:pPr>
            <a:r>
              <a:rPr lang="en-US" dirty="0"/>
              <a:t>Walking around 10,000 steps every day is recommended as the optimal goal to improve your health and to reduce the possible health risks which occur as a result of inactivity. </a:t>
            </a:r>
            <a:endParaRPr lang="en-ID" dirty="0"/>
          </a:p>
        </p:txBody>
      </p:sp>
    </p:spTree>
    <p:extLst>
      <p:ext uri="{BB962C8B-B14F-4D97-AF65-F5344CB8AC3E}">
        <p14:creationId xmlns:p14="http://schemas.microsoft.com/office/powerpoint/2010/main" val="1011245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347614"/>
            <a:ext cx="5256584" cy="2448272"/>
          </a:xfrm>
        </p:spPr>
        <p:txBody>
          <a:bodyPr>
            <a:normAutofit/>
          </a:bodyPr>
          <a:lstStyle/>
          <a:p>
            <a:pPr marL="0" indent="0" algn="ctr">
              <a:buNone/>
            </a:pPr>
            <a:r>
              <a:rPr lang="en-US" dirty="0"/>
              <a:t>The WHO (World Health Organization) says that up to 85 percent of the world’s population isn’t physically active enough and this makes the sedentary lifestyle the fourth top risk factor around the globe for mortality.</a:t>
            </a:r>
            <a:endParaRPr lang="en-ID" dirty="0"/>
          </a:p>
        </p:txBody>
      </p:sp>
    </p:spTree>
    <p:extLst>
      <p:ext uri="{BB962C8B-B14F-4D97-AF65-F5344CB8AC3E}">
        <p14:creationId xmlns:p14="http://schemas.microsoft.com/office/powerpoint/2010/main" val="105089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563638"/>
            <a:ext cx="5040560" cy="2160240"/>
          </a:xfrm>
        </p:spPr>
        <p:txBody>
          <a:bodyPr>
            <a:normAutofit/>
          </a:bodyPr>
          <a:lstStyle/>
          <a:p>
            <a:pPr marL="0" indent="0" algn="ctr">
              <a:buNone/>
            </a:pPr>
            <a:r>
              <a:rPr lang="en-US" dirty="0"/>
              <a:t>Traditionally, we are led to believe that eating healthily and taking some aerobic exercise can offset all the effects caused by spending excessive time sitting down.</a:t>
            </a:r>
            <a:r>
              <a:rPr lang="en-ID" dirty="0"/>
              <a:t> </a:t>
            </a:r>
          </a:p>
        </p:txBody>
      </p:sp>
    </p:spTree>
    <p:extLst>
      <p:ext uri="{BB962C8B-B14F-4D97-AF65-F5344CB8AC3E}">
        <p14:creationId xmlns:p14="http://schemas.microsoft.com/office/powerpoint/2010/main" val="244002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1138</TotalTime>
  <Words>919</Words>
  <Application>Microsoft Macintosh PowerPoint</Application>
  <PresentationFormat>On-screen Show (16:9)</PresentationFormat>
  <Paragraphs>39</Paragraphs>
  <Slides>31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The Problems Of A Sedentary Lifestyle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I Get More Active?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73</cp:revision>
  <dcterms:created xsi:type="dcterms:W3CDTF">2018-10-15T07:11:14Z</dcterms:created>
  <dcterms:modified xsi:type="dcterms:W3CDTF">2019-11-16T08:35:07Z</dcterms:modified>
</cp:coreProperties>
</file>