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21"/>
  </p:notesMasterIdLst>
  <p:sldIdLst>
    <p:sldId id="257" r:id="rId2"/>
    <p:sldId id="262" r:id="rId3"/>
    <p:sldId id="261" r:id="rId4"/>
    <p:sldId id="278" r:id="rId5"/>
    <p:sldId id="281" r:id="rId6"/>
    <p:sldId id="282" r:id="rId7"/>
    <p:sldId id="283" r:id="rId8"/>
    <p:sldId id="284" r:id="rId9"/>
    <p:sldId id="285" r:id="rId10"/>
    <p:sldId id="286" r:id="rId11"/>
    <p:sldId id="287" r:id="rId12"/>
    <p:sldId id="288" r:id="rId13"/>
    <p:sldId id="293" r:id="rId14"/>
    <p:sldId id="289" r:id="rId15"/>
    <p:sldId id="265" r:id="rId16"/>
    <p:sldId id="266" r:id="rId17"/>
    <p:sldId id="290" r:id="rId18"/>
    <p:sldId id="291" r:id="rId19"/>
    <p:sldId id="292" r:id="rId2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5"/>
    <p:restoredTop sz="94650"/>
  </p:normalViewPr>
  <p:slideViewPr>
    <p:cSldViewPr>
      <p:cViewPr varScale="1">
        <p:scale>
          <a:sx n="115" d="100"/>
          <a:sy n="115" d="100"/>
        </p:scale>
        <p:origin x="192" y="106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11/16/19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39506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58816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348662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38143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94817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52013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947892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079093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03755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24189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31730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11/16/19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57480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11/16/19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31890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11/16/19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12700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18156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886726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724842"/>
            <a:ext cx="6447501" cy="550764"/>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419622"/>
            <a:ext cx="6447501" cy="291058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11/16/19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195392761"/>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 id="2147483873" r:id="rId16"/>
  </p:sldLayoutIdLst>
  <p:txStyles>
    <p:titleStyle>
      <a:lvl1pPr algn="l" defTabSz="342900" rtl="0" eaLnBrk="1" latinLnBrk="0" hangingPunct="1">
        <a:spcBef>
          <a:spcPct val="0"/>
        </a:spcBef>
        <a:buNone/>
        <a:defRPr sz="2600" kern="1200">
          <a:solidFill>
            <a:schemeClr val="accent1"/>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35446"/>
            <a:ext cx="9252520" cy="5178946"/>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877175"/>
            <a:ext cx="3276600" cy="1446550"/>
          </a:xfrm>
          <a:prstGeom prst="rect">
            <a:avLst/>
          </a:prstGeom>
          <a:noFill/>
        </p:spPr>
        <p:txBody>
          <a:bodyPr wrap="square" rtlCol="0">
            <a:spAutoFit/>
          </a:bodyPr>
          <a:lstStyle/>
          <a:p>
            <a:pPr algn="ctr"/>
            <a:r>
              <a:rPr lang="en-US" sz="4400" b="1" dirty="0">
                <a:latin typeface="Calibri" panose="020F0502020204030204" pitchFamily="34" charset="0"/>
                <a:cs typeface="Calibri" panose="020F0502020204030204" pitchFamily="34" charset="0"/>
              </a:rPr>
              <a:t>Try Red Light Therapy</a:t>
            </a:r>
            <a:endParaRPr lang="en-ID" sz="4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419622"/>
            <a:ext cx="4896544" cy="2736304"/>
          </a:xfrm>
        </p:spPr>
        <p:txBody>
          <a:bodyPr>
            <a:normAutofit/>
          </a:bodyPr>
          <a:lstStyle/>
          <a:p>
            <a:pPr lvl="0"/>
            <a:r>
              <a:rPr lang="en-US" dirty="0"/>
              <a:t>Stimulated healing of wounds that are slow to heal</a:t>
            </a:r>
            <a:endParaRPr lang="en-ID" dirty="0"/>
          </a:p>
          <a:p>
            <a:pPr lvl="0"/>
            <a:r>
              <a:rPr lang="en-US" dirty="0"/>
              <a:t>Reduction of psoriasis lesions</a:t>
            </a:r>
          </a:p>
          <a:p>
            <a:pPr lvl="0"/>
            <a:r>
              <a:rPr lang="en-US" dirty="0"/>
              <a:t>Relief of stiffness and pain in those suffering from rheumatoid arthritis</a:t>
            </a:r>
            <a:endParaRPr lang="en-ID" dirty="0"/>
          </a:p>
        </p:txBody>
      </p:sp>
    </p:spTree>
    <p:extLst>
      <p:ext uri="{BB962C8B-B14F-4D97-AF65-F5344CB8AC3E}">
        <p14:creationId xmlns:p14="http://schemas.microsoft.com/office/powerpoint/2010/main" val="4273096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grpId="0" nodeType="with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par>
                                <p:cTn id="11" presetID="9" presetClass="entr" presetSubtype="0" fill="hold" grpId="0" nodeType="withEffect">
                                  <p:stCondLst>
                                    <p:cond delay="100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ssolv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699542"/>
            <a:ext cx="5040560" cy="1800200"/>
          </a:xfrm>
        </p:spPr>
        <p:txBody>
          <a:bodyPr>
            <a:normAutofit/>
          </a:bodyPr>
          <a:lstStyle/>
          <a:p>
            <a:pPr lvl="0"/>
            <a:r>
              <a:rPr lang="en-US" dirty="0"/>
              <a:t>Reduction of side effects from cancer treatments </a:t>
            </a:r>
            <a:endParaRPr lang="en-ID" dirty="0"/>
          </a:p>
          <a:p>
            <a:pPr lvl="0"/>
            <a:r>
              <a:rPr lang="en-US" dirty="0"/>
              <a:t>Improved complexion and increased collagen for diminished wrinkles</a:t>
            </a:r>
          </a:p>
        </p:txBody>
      </p:sp>
      <p:pic>
        <p:nvPicPr>
          <p:cNvPr id="2" name="Picture 1">
            <a:extLst>
              <a:ext uri="{FF2B5EF4-FFF2-40B4-BE49-F238E27FC236}">
                <a16:creationId xmlns:a16="http://schemas.microsoft.com/office/drawing/2014/main" id="{90D96EFC-59C5-D145-9F20-9FABFDD44F02}"/>
              </a:ext>
            </a:extLst>
          </p:cNvPr>
          <p:cNvPicPr>
            <a:picLocks noChangeAspect="1"/>
          </p:cNvPicPr>
          <p:nvPr/>
        </p:nvPicPr>
        <p:blipFill>
          <a:blip r:embed="rId2"/>
          <a:stretch>
            <a:fillRect/>
          </a:stretch>
        </p:blipFill>
        <p:spPr>
          <a:xfrm>
            <a:off x="2100796" y="2787774"/>
            <a:ext cx="3646264" cy="1567894"/>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32501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9" presetClass="entr" presetSubtype="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par>
                                <p:cTn id="12" presetID="9" presetClass="entr" presetSubtype="0" fill="hold" grpId="0" nodeType="withEffect">
                                  <p:stCondLst>
                                    <p:cond delay="100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dissolve">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635646"/>
            <a:ext cx="4680520" cy="1944216"/>
          </a:xfrm>
        </p:spPr>
        <p:txBody>
          <a:bodyPr>
            <a:normAutofit/>
          </a:bodyPr>
          <a:lstStyle/>
          <a:p>
            <a:r>
              <a:rPr lang="en-US" dirty="0"/>
              <a:t>Repairing of sun damage</a:t>
            </a:r>
            <a:r>
              <a:rPr lang="en-ID" dirty="0"/>
              <a:t> </a:t>
            </a:r>
            <a:endParaRPr lang="en-US" dirty="0"/>
          </a:p>
          <a:p>
            <a:pPr lvl="0"/>
            <a:r>
              <a:rPr lang="en-US" dirty="0"/>
              <a:t>Prevention of recurring cold sores</a:t>
            </a:r>
            <a:endParaRPr lang="en-ID" dirty="0"/>
          </a:p>
          <a:p>
            <a:pPr lvl="0"/>
            <a:r>
              <a:rPr lang="en-US" dirty="0"/>
              <a:t>Improved joint health in those with osteoarthritis</a:t>
            </a:r>
            <a:endParaRPr lang="en-ID" dirty="0"/>
          </a:p>
        </p:txBody>
      </p:sp>
    </p:spTree>
    <p:extLst>
      <p:ext uri="{BB962C8B-B14F-4D97-AF65-F5344CB8AC3E}">
        <p14:creationId xmlns:p14="http://schemas.microsoft.com/office/powerpoint/2010/main" val="4260300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grpId="0" nodeType="with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par>
                                <p:cTn id="11" presetID="9" presetClass="entr" presetSubtype="0" fill="hold" grpId="0" nodeType="withEffect">
                                  <p:stCondLst>
                                    <p:cond delay="100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ssolv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275606"/>
            <a:ext cx="4752528" cy="1008112"/>
          </a:xfrm>
        </p:spPr>
        <p:txBody>
          <a:bodyPr>
            <a:normAutofit/>
          </a:bodyPr>
          <a:lstStyle/>
          <a:p>
            <a:pPr lvl="0"/>
            <a:r>
              <a:rPr lang="en-US" dirty="0"/>
              <a:t>Diminished scars </a:t>
            </a:r>
            <a:endParaRPr lang="en-ID" dirty="0"/>
          </a:p>
          <a:p>
            <a:r>
              <a:rPr lang="en-US" dirty="0"/>
              <a:t>Relief of inflammation and pain</a:t>
            </a:r>
            <a:r>
              <a:rPr lang="en-ID" dirty="0"/>
              <a:t> </a:t>
            </a:r>
          </a:p>
        </p:txBody>
      </p:sp>
      <p:pic>
        <p:nvPicPr>
          <p:cNvPr id="2" name="Picture 1">
            <a:extLst>
              <a:ext uri="{FF2B5EF4-FFF2-40B4-BE49-F238E27FC236}">
                <a16:creationId xmlns:a16="http://schemas.microsoft.com/office/drawing/2014/main" id="{E403A1BF-1AFE-E445-896B-B7CB142FE399}"/>
              </a:ext>
            </a:extLst>
          </p:cNvPr>
          <p:cNvPicPr>
            <a:picLocks noChangeAspect="1"/>
          </p:cNvPicPr>
          <p:nvPr/>
        </p:nvPicPr>
        <p:blipFill>
          <a:blip r:embed="rId2"/>
          <a:stretch>
            <a:fillRect/>
          </a:stretch>
        </p:blipFill>
        <p:spPr>
          <a:xfrm>
            <a:off x="2555776" y="2412071"/>
            <a:ext cx="2597646" cy="1455823"/>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94839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9" presetClass="entr" presetSubtype="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par>
                                <p:cTn id="12" presetID="9" presetClass="entr" presetSubtype="0" fill="hold" grpId="0" nodeType="withEffect">
                                  <p:stCondLst>
                                    <p:cond delay="100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dissolve">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707654"/>
            <a:ext cx="4680520" cy="1656184"/>
          </a:xfrm>
        </p:spPr>
        <p:txBody>
          <a:bodyPr>
            <a:normAutofit/>
          </a:bodyPr>
          <a:lstStyle/>
          <a:p>
            <a:pPr marL="0" indent="0" algn="ctr">
              <a:buNone/>
            </a:pPr>
            <a:r>
              <a:rPr lang="en-US" dirty="0"/>
              <a:t>As you can see, there are several reasons why you should consider having Red Light Therapy to boost your overall health and well-being. </a:t>
            </a:r>
            <a:endParaRPr lang="en-ID" dirty="0"/>
          </a:p>
        </p:txBody>
      </p:sp>
    </p:spTree>
    <p:extLst>
      <p:ext uri="{BB962C8B-B14F-4D97-AF65-F5344CB8AC3E}">
        <p14:creationId xmlns:p14="http://schemas.microsoft.com/office/powerpoint/2010/main" val="1945868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88795" y="1635646"/>
            <a:ext cx="6231477" cy="992908"/>
          </a:xfrm>
        </p:spPr>
        <p:txBody>
          <a:bodyPr>
            <a:noAutofit/>
          </a:bodyPr>
          <a:lstStyle/>
          <a:p>
            <a:r>
              <a:rPr lang="en-US" b="1" dirty="0"/>
              <a:t>How To Benefit From Red Light Therapy</a:t>
            </a:r>
            <a:endParaRPr lang="en-ID" b="1"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88795" y="2340522"/>
            <a:ext cx="4719309" cy="1440160"/>
          </a:xfrm>
        </p:spPr>
        <p:txBody>
          <a:bodyPr>
            <a:normAutofit/>
          </a:bodyPr>
          <a:lstStyle/>
          <a:p>
            <a:pPr marL="0" indent="0">
              <a:buNone/>
            </a:pPr>
            <a:r>
              <a:rPr lang="en-US" dirty="0"/>
              <a:t>You can find red light therapy in use for cosmetic purposes in day spas, gyms and tanning salons. </a:t>
            </a:r>
            <a:endParaRPr lang="en-ID" dirty="0"/>
          </a:p>
        </p:txBody>
      </p:sp>
    </p:spTree>
    <p:extLst>
      <p:ext uri="{BB962C8B-B14F-4D97-AF65-F5344CB8AC3E}">
        <p14:creationId xmlns:p14="http://schemas.microsoft.com/office/powerpoint/2010/main" val="3195444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3"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043608" y="1563638"/>
            <a:ext cx="5400600" cy="2016224"/>
          </a:xfrm>
        </p:spPr>
        <p:txBody>
          <a:bodyPr>
            <a:normAutofit/>
          </a:bodyPr>
          <a:lstStyle/>
          <a:p>
            <a:pPr marL="0" indent="0" algn="ctr">
              <a:buNone/>
            </a:pPr>
            <a:r>
              <a:rPr lang="en-US" dirty="0"/>
              <a:t>While these won’t be as powerful as those which you can find in medical use, they are effective at combating unwanted signs of premature aging such as fine lines, wrinkles and age spots. </a:t>
            </a:r>
            <a:endParaRPr lang="en-ID" dirty="0"/>
          </a:p>
        </p:txBody>
      </p:sp>
    </p:spTree>
    <p:extLst>
      <p:ext uri="{BB962C8B-B14F-4D97-AF65-F5344CB8AC3E}">
        <p14:creationId xmlns:p14="http://schemas.microsoft.com/office/powerpoint/2010/main" val="232888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99592" y="1491630"/>
            <a:ext cx="5616624" cy="2088232"/>
          </a:xfrm>
        </p:spPr>
        <p:txBody>
          <a:bodyPr>
            <a:normAutofit/>
          </a:bodyPr>
          <a:lstStyle/>
          <a:p>
            <a:pPr marL="0" indent="0" algn="ctr">
              <a:buNone/>
            </a:pPr>
            <a:r>
              <a:rPr lang="en-US" dirty="0"/>
              <a:t>RLT is painless and safe if the devices are used properly. There have been stories of some people getting burns because of device corrosion, broken wires or because they fell asleep with their unit still in place.</a:t>
            </a:r>
            <a:r>
              <a:rPr lang="en-ID" dirty="0"/>
              <a:t> </a:t>
            </a:r>
          </a:p>
        </p:txBody>
      </p:sp>
    </p:spTree>
    <p:extLst>
      <p:ext uri="{BB962C8B-B14F-4D97-AF65-F5344CB8AC3E}">
        <p14:creationId xmlns:p14="http://schemas.microsoft.com/office/powerpoint/2010/main" val="3602406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491630"/>
            <a:ext cx="4608512" cy="2160240"/>
          </a:xfrm>
        </p:spPr>
        <p:txBody>
          <a:bodyPr>
            <a:normAutofit/>
          </a:bodyPr>
          <a:lstStyle/>
          <a:p>
            <a:pPr marL="0" indent="0" algn="ctr">
              <a:buNone/>
            </a:pPr>
            <a:r>
              <a:rPr lang="en-US" dirty="0"/>
              <a:t>Since RLT has been shown to have promising results when it comes to treating several skin problems, it’s well worth adding red light therapy into your regular skincare regime.</a:t>
            </a:r>
            <a:r>
              <a:rPr lang="en-ID" dirty="0"/>
              <a:t> </a:t>
            </a:r>
          </a:p>
        </p:txBody>
      </p:sp>
    </p:spTree>
    <p:extLst>
      <p:ext uri="{BB962C8B-B14F-4D97-AF65-F5344CB8AC3E}">
        <p14:creationId xmlns:p14="http://schemas.microsoft.com/office/powerpoint/2010/main" val="1830552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203598"/>
            <a:ext cx="4896544" cy="2736304"/>
          </a:xfrm>
        </p:spPr>
        <p:txBody>
          <a:bodyPr>
            <a:normAutofit/>
          </a:bodyPr>
          <a:lstStyle/>
          <a:p>
            <a:pPr marL="0" indent="0" algn="ctr">
              <a:buNone/>
            </a:pPr>
            <a:r>
              <a:rPr lang="en-US" dirty="0"/>
              <a:t>If you’re concerned about your symptoms, you may wish to consult your doctor first to make sure that RLT is the best option for you, but for many people, the benefits of red light therapy make the investment in a red light-emitting device well worth it.</a:t>
            </a:r>
            <a:endParaRPr lang="en-ID" dirty="0"/>
          </a:p>
        </p:txBody>
      </p:sp>
    </p:spTree>
    <p:extLst>
      <p:ext uri="{BB962C8B-B14F-4D97-AF65-F5344CB8AC3E}">
        <p14:creationId xmlns:p14="http://schemas.microsoft.com/office/powerpoint/2010/main" val="14654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419622"/>
            <a:ext cx="4752528" cy="2376264"/>
          </a:xfrm>
        </p:spPr>
        <p:txBody>
          <a:bodyPr>
            <a:normAutofit/>
          </a:bodyPr>
          <a:lstStyle/>
          <a:p>
            <a:pPr marL="0" indent="0" algn="ctr">
              <a:buNone/>
            </a:pPr>
            <a:r>
              <a:rPr lang="en-US" dirty="0"/>
              <a:t>RLT or red light therapy is a therapeutic technique which utilizes low-level red-light wavelengths to treat a range of skin problems like wounds, scars and wrinkles together with other conditions.</a:t>
            </a:r>
            <a:r>
              <a:rPr lang="en-ID" dirty="0"/>
              <a:t> </a:t>
            </a:r>
          </a:p>
        </p:txBody>
      </p:sp>
    </p:spTree>
    <p:extLst>
      <p:ext uri="{BB962C8B-B14F-4D97-AF65-F5344CB8AC3E}">
        <p14:creationId xmlns:p14="http://schemas.microsoft.com/office/powerpoint/2010/main" val="1180319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83568" y="987574"/>
            <a:ext cx="6447501" cy="602382"/>
          </a:xfrm>
        </p:spPr>
        <p:txBody>
          <a:bodyPr>
            <a:normAutofit/>
          </a:bodyPr>
          <a:lstStyle/>
          <a:p>
            <a:r>
              <a:rPr lang="en-US" sz="2600" b="1" dirty="0"/>
              <a:t>What Is Red Light Therapy?</a:t>
            </a:r>
            <a:endParaRPr lang="en-ID" sz="2600"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83568" y="1616274"/>
            <a:ext cx="6048672" cy="2493962"/>
          </a:xfrm>
        </p:spPr>
        <p:txBody>
          <a:bodyPr>
            <a:normAutofit/>
          </a:bodyPr>
          <a:lstStyle/>
          <a:p>
            <a:pPr marL="0" indent="0">
              <a:buNone/>
            </a:pPr>
            <a:r>
              <a:rPr lang="en-US" dirty="0"/>
              <a:t>During the 1990s, red light therapy was employed by scientists for growing plants in space and it was during this process that they discovered the intense light produced by red LEDs (light-emitting diodes) promotes photosynthesis and growth of the plant cells.</a:t>
            </a:r>
            <a:r>
              <a:rPr lang="en-ID" dirty="0"/>
              <a:t> </a:t>
            </a:r>
          </a:p>
        </p:txBody>
      </p:sp>
    </p:spTree>
    <p:extLst>
      <p:ext uri="{BB962C8B-B14F-4D97-AF65-F5344CB8AC3E}">
        <p14:creationId xmlns:p14="http://schemas.microsoft.com/office/powerpoint/2010/main" val="200201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9" presetClass="entr" presetSubtype="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15616" y="1275606"/>
            <a:ext cx="5112568" cy="2736304"/>
          </a:xfrm>
        </p:spPr>
        <p:txBody>
          <a:bodyPr>
            <a:normAutofit/>
          </a:bodyPr>
          <a:lstStyle/>
          <a:p>
            <a:pPr marL="0" indent="0" algn="ctr">
              <a:buNone/>
            </a:pPr>
            <a:r>
              <a:rPr lang="en-US" dirty="0"/>
              <a:t>RLT or red light therapy is sometimes called PBM or </a:t>
            </a:r>
            <a:r>
              <a:rPr lang="en-US" dirty="0" err="1"/>
              <a:t>photobiomodulation</a:t>
            </a:r>
            <a:r>
              <a:rPr lang="en-US" dirty="0"/>
              <a:t>, LLLT or low-level light therapy, cold laser therapy, soft laser therapy, </a:t>
            </a:r>
            <a:r>
              <a:rPr lang="en-US" dirty="0" err="1"/>
              <a:t>biostimulation</a:t>
            </a:r>
            <a:r>
              <a:rPr lang="en-US" dirty="0"/>
              <a:t>, LPLT or low power laser therapy or photonic stimulation.</a:t>
            </a:r>
            <a:r>
              <a:rPr lang="en-ID" dirty="0"/>
              <a:t> </a:t>
            </a:r>
          </a:p>
        </p:txBody>
      </p:sp>
    </p:spTree>
    <p:extLst>
      <p:ext uri="{BB962C8B-B14F-4D97-AF65-F5344CB8AC3E}">
        <p14:creationId xmlns:p14="http://schemas.microsoft.com/office/powerpoint/2010/main" val="29093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707654"/>
            <a:ext cx="4824536" cy="1656184"/>
          </a:xfrm>
        </p:spPr>
        <p:txBody>
          <a:bodyPr>
            <a:normAutofit/>
          </a:bodyPr>
          <a:lstStyle/>
          <a:p>
            <a:pPr marL="0" indent="0" algn="ctr">
              <a:buNone/>
            </a:pPr>
            <a:r>
              <a:rPr lang="en-US" dirty="0"/>
              <a:t>It can treat serious conditions such as psoriasis and slow-to-heal wounds as well as cosmetic issues like wrinkles and stretch marks.</a:t>
            </a:r>
            <a:endParaRPr lang="en-ID" dirty="0"/>
          </a:p>
        </p:txBody>
      </p:sp>
    </p:spTree>
    <p:extLst>
      <p:ext uri="{BB962C8B-B14F-4D97-AF65-F5344CB8AC3E}">
        <p14:creationId xmlns:p14="http://schemas.microsoft.com/office/powerpoint/2010/main" val="1683612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059582"/>
            <a:ext cx="5040560" cy="1368152"/>
          </a:xfrm>
        </p:spPr>
        <p:txBody>
          <a:bodyPr>
            <a:normAutofit/>
          </a:bodyPr>
          <a:lstStyle/>
          <a:p>
            <a:pPr marL="0" indent="0" algn="ctr">
              <a:buNone/>
            </a:pPr>
            <a:r>
              <a:rPr lang="en-US" dirty="0"/>
              <a:t>Red light therapy works by producing biochemical effects in the cells to strengthen their mitochondria. </a:t>
            </a:r>
            <a:endParaRPr lang="en-ID" dirty="0"/>
          </a:p>
        </p:txBody>
      </p:sp>
      <p:pic>
        <p:nvPicPr>
          <p:cNvPr id="2" name="Picture 1">
            <a:extLst>
              <a:ext uri="{FF2B5EF4-FFF2-40B4-BE49-F238E27FC236}">
                <a16:creationId xmlns:a16="http://schemas.microsoft.com/office/drawing/2014/main" id="{111334A1-0826-AE44-BAC3-7B94A8CAD1BB}"/>
              </a:ext>
            </a:extLst>
          </p:cNvPr>
          <p:cNvPicPr>
            <a:picLocks noChangeAspect="1"/>
          </p:cNvPicPr>
          <p:nvPr/>
        </p:nvPicPr>
        <p:blipFill>
          <a:blip r:embed="rId2"/>
          <a:stretch>
            <a:fillRect/>
          </a:stretch>
        </p:blipFill>
        <p:spPr>
          <a:xfrm>
            <a:off x="2483768" y="2483966"/>
            <a:ext cx="2615952" cy="1743968"/>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03668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491630"/>
            <a:ext cx="4536504" cy="2016224"/>
          </a:xfrm>
        </p:spPr>
        <p:txBody>
          <a:bodyPr>
            <a:normAutofit/>
          </a:bodyPr>
          <a:lstStyle/>
          <a:p>
            <a:pPr marL="0" indent="0" algn="ctr">
              <a:buNone/>
            </a:pPr>
            <a:r>
              <a:rPr lang="en-US" dirty="0"/>
              <a:t>ATP is the energy-carrying molecule that can be found inside the cells and when RLT increases the mitochondria’s function, it makes more ATP.</a:t>
            </a:r>
            <a:r>
              <a:rPr lang="en-ID" dirty="0"/>
              <a:t> </a:t>
            </a:r>
          </a:p>
        </p:txBody>
      </p:sp>
    </p:spTree>
    <p:extLst>
      <p:ext uri="{BB962C8B-B14F-4D97-AF65-F5344CB8AC3E}">
        <p14:creationId xmlns:p14="http://schemas.microsoft.com/office/powerpoint/2010/main" val="3614503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563638"/>
            <a:ext cx="4968552" cy="2088232"/>
          </a:xfrm>
        </p:spPr>
        <p:txBody>
          <a:bodyPr>
            <a:normAutofit/>
          </a:bodyPr>
          <a:lstStyle/>
          <a:p>
            <a:pPr marL="0" indent="0" algn="ctr">
              <a:buNone/>
            </a:pPr>
            <a:r>
              <a:rPr lang="en-US" dirty="0"/>
              <a:t>Unlike other IPL or laser therapies, RLT doesn’t damage the surface of the skin. Instead, it stimulates skin regeneration to offer a host of benefits including:</a:t>
            </a:r>
            <a:endParaRPr lang="en-ID" dirty="0"/>
          </a:p>
        </p:txBody>
      </p:sp>
    </p:spTree>
    <p:extLst>
      <p:ext uri="{BB962C8B-B14F-4D97-AF65-F5344CB8AC3E}">
        <p14:creationId xmlns:p14="http://schemas.microsoft.com/office/powerpoint/2010/main" val="3563994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419622"/>
            <a:ext cx="4536504" cy="2736304"/>
          </a:xfrm>
        </p:spPr>
        <p:txBody>
          <a:bodyPr>
            <a:normAutofit/>
          </a:bodyPr>
          <a:lstStyle/>
          <a:p>
            <a:pPr lvl="0"/>
            <a:r>
              <a:rPr lang="en-US" dirty="0"/>
              <a:t>Promotion of tissue repair and wound healing</a:t>
            </a:r>
            <a:endParaRPr lang="en-ID" dirty="0"/>
          </a:p>
          <a:p>
            <a:pPr lvl="0"/>
            <a:r>
              <a:rPr lang="en-US" dirty="0"/>
              <a:t>Improved hair growth</a:t>
            </a:r>
            <a:endParaRPr lang="en-ID" dirty="0"/>
          </a:p>
          <a:p>
            <a:pPr lvl="0"/>
            <a:r>
              <a:rPr lang="en-US" dirty="0"/>
              <a:t>Treatment of carpal tunnel syndrome</a:t>
            </a:r>
            <a:endParaRPr lang="en-ID" dirty="0"/>
          </a:p>
        </p:txBody>
      </p:sp>
    </p:spTree>
    <p:extLst>
      <p:ext uri="{BB962C8B-B14F-4D97-AF65-F5344CB8AC3E}">
        <p14:creationId xmlns:p14="http://schemas.microsoft.com/office/powerpoint/2010/main" val="934247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grpId="0" nodeType="with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par>
                                <p:cTn id="11" presetID="9" presetClass="entr" presetSubtype="0" fill="hold" grpId="0" nodeType="withEffect">
                                  <p:stCondLst>
                                    <p:cond delay="100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ssolv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1218</TotalTime>
  <Words>505</Words>
  <Application>Microsoft Macintosh PowerPoint</Application>
  <PresentationFormat>On-screen Show (16:9)</PresentationFormat>
  <Paragraphs>30</Paragraphs>
  <Slides>19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Trebuchet MS</vt:lpstr>
      <vt:lpstr>Wingdings 3</vt:lpstr>
      <vt:lpstr>Facet</vt:lpstr>
      <vt:lpstr>PowerPoint Presentation</vt:lpstr>
      <vt:lpstr>PowerPoint Presentation</vt:lpstr>
      <vt:lpstr>What Is Red Light Therapy?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To Benefit From Red Light Therapy</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76</cp:revision>
  <dcterms:created xsi:type="dcterms:W3CDTF">2018-10-15T07:11:14Z</dcterms:created>
  <dcterms:modified xsi:type="dcterms:W3CDTF">2019-11-16T08:08:46Z</dcterms:modified>
</cp:coreProperties>
</file>