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8"/>
  </p:notesMasterIdLst>
  <p:sldIdLst>
    <p:sldId id="257" r:id="rId2"/>
    <p:sldId id="262" r:id="rId3"/>
    <p:sldId id="281" r:id="rId4"/>
    <p:sldId id="261" r:id="rId5"/>
    <p:sldId id="278" r:id="rId6"/>
    <p:sldId id="282" r:id="rId7"/>
    <p:sldId id="283" r:id="rId8"/>
    <p:sldId id="284" r:id="rId9"/>
    <p:sldId id="285" r:id="rId10"/>
    <p:sldId id="286" r:id="rId11"/>
    <p:sldId id="265" r:id="rId12"/>
    <p:sldId id="266" r:id="rId13"/>
    <p:sldId id="287" r:id="rId14"/>
    <p:sldId id="288" r:id="rId15"/>
    <p:sldId id="289" r:id="rId16"/>
    <p:sldId id="290"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10"/>
    <p:restoredTop sz="94650"/>
  </p:normalViewPr>
  <p:slideViewPr>
    <p:cSldViewPr>
      <p:cViewPr varScale="1">
        <p:scale>
          <a:sx n="156" d="100"/>
          <a:sy n="156" d="100"/>
        </p:scale>
        <p:origin x="200" y="38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630954"/>
            <a:ext cx="3276600" cy="1938992"/>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Protect Yourself From Blue Light</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320480" cy="2376264"/>
          </a:xfrm>
        </p:spPr>
        <p:txBody>
          <a:bodyPr>
            <a:normAutofit/>
          </a:bodyPr>
          <a:lstStyle/>
          <a:p>
            <a:pPr marL="0" indent="0" algn="ctr">
              <a:buNone/>
            </a:pPr>
            <a:r>
              <a:rPr lang="en-US" dirty="0"/>
              <a:t>Some experts have even linked obesity to melatonin disruption as well as the development of some forms of cancer. Finding ways to avoid excessive blue light exposure is therefore essential. </a:t>
            </a:r>
            <a:endParaRPr lang="en-ID" dirty="0"/>
          </a:p>
        </p:txBody>
      </p:sp>
    </p:spTree>
    <p:extLst>
      <p:ext uri="{BB962C8B-B14F-4D97-AF65-F5344CB8AC3E}">
        <p14:creationId xmlns:p14="http://schemas.microsoft.com/office/powerpoint/2010/main" val="249802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88795" y="1074786"/>
            <a:ext cx="6231477" cy="992908"/>
          </a:xfrm>
        </p:spPr>
        <p:txBody>
          <a:bodyPr>
            <a:noAutofit/>
          </a:bodyPr>
          <a:lstStyle/>
          <a:p>
            <a:r>
              <a:rPr lang="en-US" sz="2600" b="1" dirty="0"/>
              <a:t>How Can The Blue Light Exposure Problem Be Resolved?</a:t>
            </a:r>
            <a:endParaRPr lang="en-ID" sz="2600"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88795" y="2196506"/>
            <a:ext cx="5871437" cy="2103436"/>
          </a:xfrm>
        </p:spPr>
        <p:txBody>
          <a:bodyPr>
            <a:normAutofit/>
          </a:bodyPr>
          <a:lstStyle/>
          <a:p>
            <a:pPr marL="0" indent="0">
              <a:buNone/>
            </a:pPr>
            <a:r>
              <a:rPr lang="en-US" dirty="0"/>
              <a:t>Some manufacturers of devices are now recognizing the harm that blue light can cause us and are starting to develop new technological solutions to resolve the problem. </a:t>
            </a:r>
            <a:endParaRPr lang="en-ID" dirty="0"/>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79662"/>
            <a:ext cx="4680520" cy="1728192"/>
          </a:xfrm>
        </p:spPr>
        <p:txBody>
          <a:bodyPr>
            <a:normAutofit/>
          </a:bodyPr>
          <a:lstStyle/>
          <a:p>
            <a:pPr marL="0" indent="0" algn="ctr">
              <a:buNone/>
            </a:pPr>
            <a:r>
              <a:rPr lang="en-US" dirty="0"/>
              <a:t>Of course, the obvious solution to the blue light exposure problem is simply to avoid using any device during the evening or night.</a:t>
            </a:r>
            <a:r>
              <a:rPr lang="en-ID" dirty="0"/>
              <a:t> </a:t>
            </a:r>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974946"/>
            <a:ext cx="4968552" cy="1368152"/>
          </a:xfrm>
        </p:spPr>
        <p:txBody>
          <a:bodyPr>
            <a:normAutofit/>
          </a:bodyPr>
          <a:lstStyle/>
          <a:p>
            <a:pPr marL="0" indent="0" algn="ctr">
              <a:buNone/>
            </a:pPr>
            <a:r>
              <a:rPr lang="en-US" dirty="0"/>
              <a:t>Unfortunately, this isn’t always practical or even desirable. So, how can we avoid the issue?</a:t>
            </a:r>
            <a:r>
              <a:rPr lang="en-ID" dirty="0"/>
              <a:t> </a:t>
            </a:r>
          </a:p>
        </p:txBody>
      </p:sp>
      <p:pic>
        <p:nvPicPr>
          <p:cNvPr id="2" name="Picture 1">
            <a:extLst>
              <a:ext uri="{FF2B5EF4-FFF2-40B4-BE49-F238E27FC236}">
                <a16:creationId xmlns:a16="http://schemas.microsoft.com/office/drawing/2014/main" id="{8FC060E4-53FC-B749-9829-3247E3CEC902}"/>
              </a:ext>
            </a:extLst>
          </p:cNvPr>
          <p:cNvPicPr>
            <a:picLocks noChangeAspect="1"/>
          </p:cNvPicPr>
          <p:nvPr/>
        </p:nvPicPr>
        <p:blipFill>
          <a:blip r:embed="rId2"/>
          <a:stretch>
            <a:fillRect/>
          </a:stretch>
        </p:blipFill>
        <p:spPr>
          <a:xfrm>
            <a:off x="2497274" y="2416026"/>
            <a:ext cx="2781300" cy="173990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3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75606"/>
            <a:ext cx="4896544" cy="2376264"/>
          </a:xfrm>
        </p:spPr>
        <p:txBody>
          <a:bodyPr>
            <a:normAutofit/>
          </a:bodyPr>
          <a:lstStyle/>
          <a:p>
            <a:pPr marL="0" indent="0" algn="ctr">
              <a:buNone/>
            </a:pPr>
            <a:r>
              <a:rPr lang="en-US" dirty="0"/>
              <a:t>These are designed with an HEV (high energy visible light) filter built in. These allow you to use your devices whenever you like without any worries about exposure to blue light impacting on your sleep patterns.</a:t>
            </a:r>
            <a:endParaRPr lang="en-ID" dirty="0"/>
          </a:p>
        </p:txBody>
      </p:sp>
    </p:spTree>
    <p:extLst>
      <p:ext uri="{BB962C8B-B14F-4D97-AF65-F5344CB8AC3E}">
        <p14:creationId xmlns:p14="http://schemas.microsoft.com/office/powerpoint/2010/main" val="73779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680520" cy="2088232"/>
          </a:xfrm>
        </p:spPr>
        <p:txBody>
          <a:bodyPr>
            <a:normAutofit/>
          </a:bodyPr>
          <a:lstStyle/>
          <a:p>
            <a:pPr marL="0" indent="0" algn="ctr">
              <a:buNone/>
            </a:pPr>
            <a:r>
              <a:rPr lang="en-US" dirty="0"/>
              <a:t>Blue light blocker glasses look the same as a standard pair of glasses, but they have special filters that prevent high energy visible light from reaching the back of the eye.</a:t>
            </a:r>
            <a:r>
              <a:rPr lang="en-ID" dirty="0"/>
              <a:t> </a:t>
            </a:r>
          </a:p>
        </p:txBody>
      </p:sp>
    </p:spTree>
    <p:extLst>
      <p:ext uri="{BB962C8B-B14F-4D97-AF65-F5344CB8AC3E}">
        <p14:creationId xmlns:p14="http://schemas.microsoft.com/office/powerpoint/2010/main" val="337805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491630"/>
            <a:ext cx="4608512" cy="2232248"/>
          </a:xfrm>
        </p:spPr>
        <p:txBody>
          <a:bodyPr>
            <a:normAutofit/>
          </a:bodyPr>
          <a:lstStyle/>
          <a:p>
            <a:pPr marL="0" indent="0" algn="ctr">
              <a:buNone/>
            </a:pPr>
            <a:r>
              <a:rPr lang="en-US" dirty="0"/>
              <a:t>If you put these on around an hour before you go to bed, they will block all the blue light emitted from your devices and LED lights helping you to get better sleep every night.</a:t>
            </a:r>
            <a:endParaRPr lang="en-ID" dirty="0"/>
          </a:p>
        </p:txBody>
      </p:sp>
    </p:spTree>
    <p:extLst>
      <p:ext uri="{BB962C8B-B14F-4D97-AF65-F5344CB8AC3E}">
        <p14:creationId xmlns:p14="http://schemas.microsoft.com/office/powerpoint/2010/main" val="3547270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563638"/>
            <a:ext cx="4968552" cy="2304256"/>
          </a:xfrm>
        </p:spPr>
        <p:txBody>
          <a:bodyPr>
            <a:normAutofit/>
          </a:bodyPr>
          <a:lstStyle/>
          <a:p>
            <a:pPr marL="0" indent="0" algn="ctr">
              <a:buNone/>
            </a:pPr>
            <a:r>
              <a:rPr lang="en-US" dirty="0"/>
              <a:t>More of us are now becoming more aware of how blue light can affect our bodies, yet with increased device usage, we’re exposed to more of it than ever before. </a:t>
            </a:r>
            <a:endParaRPr lang="en-ID" dirty="0"/>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1728192"/>
          </a:xfrm>
        </p:spPr>
        <p:txBody>
          <a:bodyPr>
            <a:normAutofit/>
          </a:bodyPr>
          <a:lstStyle/>
          <a:p>
            <a:pPr marL="0" indent="0" algn="ctr">
              <a:buNone/>
            </a:pPr>
            <a:r>
              <a:rPr lang="en-US" dirty="0"/>
              <a:t>To enjoy maximum well-being, we need to find ways to minimize the amount of blue light we allow ourselves to be exposed to. </a:t>
            </a:r>
            <a:endParaRPr lang="en-ID" dirty="0"/>
          </a:p>
        </p:txBody>
      </p:sp>
    </p:spTree>
    <p:extLst>
      <p:ext uri="{BB962C8B-B14F-4D97-AF65-F5344CB8AC3E}">
        <p14:creationId xmlns:p14="http://schemas.microsoft.com/office/powerpoint/2010/main" val="603824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1563638"/>
            <a:ext cx="6447501" cy="602382"/>
          </a:xfrm>
        </p:spPr>
        <p:txBody>
          <a:bodyPr>
            <a:normAutofit/>
          </a:bodyPr>
          <a:lstStyle/>
          <a:p>
            <a:r>
              <a:rPr lang="en-US" sz="2600" b="1" dirty="0"/>
              <a:t>How Does Blue Light Affect Your Body?</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2192338"/>
            <a:ext cx="5079349" cy="1269826"/>
          </a:xfrm>
        </p:spPr>
        <p:txBody>
          <a:bodyPr/>
          <a:lstStyle/>
          <a:p>
            <a:pPr marL="0" indent="0">
              <a:buNone/>
            </a:pPr>
            <a:r>
              <a:rPr lang="en-US" dirty="0"/>
              <a:t>Understanding how light interacts with our eyes is the key to knowing why blue light is so bad for our well-being.</a:t>
            </a:r>
            <a:r>
              <a:rPr lang="en-ID" dirty="0"/>
              <a:t> </a:t>
            </a:r>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19622"/>
            <a:ext cx="4320480" cy="2448272"/>
          </a:xfrm>
        </p:spPr>
        <p:txBody>
          <a:bodyPr>
            <a:normAutofit/>
          </a:bodyPr>
          <a:lstStyle/>
          <a:p>
            <a:pPr marL="0" indent="0" algn="ctr">
              <a:buNone/>
            </a:pPr>
            <a:r>
              <a:rPr lang="en-US" dirty="0"/>
              <a:t>Red light is at the beginning of the visible light spectrum.</a:t>
            </a:r>
            <a:r>
              <a:rPr lang="en-ID" dirty="0"/>
              <a:t> </a:t>
            </a:r>
            <a:r>
              <a:rPr lang="en-US" dirty="0"/>
              <a:t>Blue light, however, has the highest energy waves and this makes it more difficult for the eyes to process effectively.</a:t>
            </a:r>
            <a:endParaRPr lang="en-ID" dirty="0"/>
          </a:p>
          <a:p>
            <a:pPr marL="0" indent="0" algn="ctr">
              <a:buNone/>
            </a:pPr>
            <a:endParaRPr lang="en-ID" dirty="0"/>
          </a:p>
        </p:txBody>
      </p:sp>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80520" cy="1728192"/>
          </a:xfrm>
        </p:spPr>
        <p:txBody>
          <a:bodyPr>
            <a:normAutofit/>
          </a:bodyPr>
          <a:lstStyle/>
          <a:p>
            <a:pPr marL="0" indent="0" algn="ctr">
              <a:buNone/>
            </a:pPr>
            <a:r>
              <a:rPr lang="en-US" dirty="0"/>
              <a:t>While high energy light waves are vital for our daily lives, it can prove to be harmful if we are exposed to them at the wrong times.</a:t>
            </a:r>
            <a:r>
              <a:rPr lang="en-ID" dirty="0"/>
              <a:t> </a:t>
            </a:r>
          </a:p>
        </p:txBody>
      </p:sp>
    </p:spTree>
    <p:extLst>
      <p:ext uri="{BB962C8B-B14F-4D97-AF65-F5344CB8AC3E}">
        <p14:creationId xmlns:p14="http://schemas.microsoft.com/office/powerpoint/2010/main" val="20793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55981" y="987574"/>
            <a:ext cx="5328592" cy="1296144"/>
          </a:xfrm>
        </p:spPr>
        <p:txBody>
          <a:bodyPr>
            <a:normAutofit/>
          </a:bodyPr>
          <a:lstStyle/>
          <a:p>
            <a:pPr marL="0" indent="0" algn="ctr">
              <a:buNone/>
            </a:pPr>
            <a:r>
              <a:rPr lang="en-US" dirty="0"/>
              <a:t>In the day, the light enters our eyes to release enzymes, bring our levels of melatonin down and help us to wake up.</a:t>
            </a:r>
            <a:r>
              <a:rPr lang="en-ID" dirty="0"/>
              <a:t> </a:t>
            </a:r>
          </a:p>
        </p:txBody>
      </p:sp>
      <p:pic>
        <p:nvPicPr>
          <p:cNvPr id="2" name="Picture 1">
            <a:extLst>
              <a:ext uri="{FF2B5EF4-FFF2-40B4-BE49-F238E27FC236}">
                <a16:creationId xmlns:a16="http://schemas.microsoft.com/office/drawing/2014/main" id="{A82D201F-D334-5E41-8E95-46A21FE2E68C}"/>
              </a:ext>
            </a:extLst>
          </p:cNvPr>
          <p:cNvPicPr>
            <a:picLocks noChangeAspect="1"/>
          </p:cNvPicPr>
          <p:nvPr/>
        </p:nvPicPr>
        <p:blipFill>
          <a:blip r:embed="rId2"/>
          <a:stretch>
            <a:fillRect/>
          </a:stretch>
        </p:blipFill>
        <p:spPr>
          <a:xfrm>
            <a:off x="2411760" y="2427734"/>
            <a:ext cx="2617034" cy="1635646"/>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7662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275606"/>
            <a:ext cx="4824536" cy="2808312"/>
          </a:xfrm>
        </p:spPr>
        <p:txBody>
          <a:bodyPr>
            <a:normAutofit/>
          </a:bodyPr>
          <a:lstStyle/>
          <a:p>
            <a:pPr marL="0" indent="0" algn="ctr">
              <a:buNone/>
            </a:pPr>
            <a:r>
              <a:rPr lang="en-US" dirty="0"/>
              <a:t>However, this cycle is all too easy to disrupt. Excessive exposure to blue light can disrupt your circadian rhythm cycle severely.</a:t>
            </a:r>
            <a:r>
              <a:rPr lang="en-ID" dirty="0"/>
              <a:t> </a:t>
            </a:r>
            <a:r>
              <a:rPr lang="en-US" dirty="0"/>
              <a:t>If your body doesn’t have enough melatonin at bedtime, you can’t sleep properly and become exhausted.</a:t>
            </a:r>
            <a:endParaRPr lang="en-ID" dirty="0"/>
          </a:p>
        </p:txBody>
      </p:sp>
    </p:spTree>
    <p:extLst>
      <p:ext uri="{BB962C8B-B14F-4D97-AF65-F5344CB8AC3E}">
        <p14:creationId xmlns:p14="http://schemas.microsoft.com/office/powerpoint/2010/main" val="3630312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707654"/>
            <a:ext cx="4968552" cy="1800200"/>
          </a:xfrm>
        </p:spPr>
        <p:txBody>
          <a:bodyPr>
            <a:normAutofit/>
          </a:bodyPr>
          <a:lstStyle/>
          <a:p>
            <a:pPr marL="0" indent="0" algn="ctr">
              <a:buNone/>
            </a:pPr>
            <a:r>
              <a:rPr lang="en-US" dirty="0"/>
              <a:t>Blue light is emitted by screens from laptops, smartphones and tablets and eventually causes eye strain, near-sightedness and dry, itching eyes.</a:t>
            </a:r>
            <a:r>
              <a:rPr lang="en-ID" dirty="0"/>
              <a:t> </a:t>
            </a:r>
          </a:p>
        </p:txBody>
      </p:sp>
    </p:spTree>
    <p:extLst>
      <p:ext uri="{BB962C8B-B14F-4D97-AF65-F5344CB8AC3E}">
        <p14:creationId xmlns:p14="http://schemas.microsoft.com/office/powerpoint/2010/main" val="206919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1152</TotalTime>
  <Words>475</Words>
  <Application>Microsoft Macintosh PowerPoint</Application>
  <PresentationFormat>On-screen Show (16:9)</PresentationFormat>
  <Paragraphs>19</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PowerPoint Presentation</vt:lpstr>
      <vt:lpstr>PowerPoint Presentation</vt:lpstr>
      <vt:lpstr>PowerPoint Presentation</vt:lpstr>
      <vt:lpstr>How Does Blue Light Affect Your Body?</vt:lpstr>
      <vt:lpstr>PowerPoint Presentation</vt:lpstr>
      <vt:lpstr>PowerPoint Presentation</vt:lpstr>
      <vt:lpstr>PowerPoint Presentation</vt:lpstr>
      <vt:lpstr>PowerPoint Presentation</vt:lpstr>
      <vt:lpstr>PowerPoint Presentation</vt:lpstr>
      <vt:lpstr>PowerPoint Presentation</vt:lpstr>
      <vt:lpstr>How Can The Blue Light Exposure Problem Be Resolved?</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75</cp:revision>
  <dcterms:created xsi:type="dcterms:W3CDTF">2018-10-15T07:11:14Z</dcterms:created>
  <dcterms:modified xsi:type="dcterms:W3CDTF">2019-11-16T14:56:21Z</dcterms:modified>
</cp:coreProperties>
</file>