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22"/>
  </p:notesMasterIdLst>
  <p:sldIdLst>
    <p:sldId id="257" r:id="rId2"/>
    <p:sldId id="262" r:id="rId3"/>
    <p:sldId id="281" r:id="rId4"/>
    <p:sldId id="282" r:id="rId5"/>
    <p:sldId id="283" r:id="rId6"/>
    <p:sldId id="261" r:id="rId7"/>
    <p:sldId id="278" r:id="rId8"/>
    <p:sldId id="284" r:id="rId9"/>
    <p:sldId id="285" r:id="rId10"/>
    <p:sldId id="286" r:id="rId11"/>
    <p:sldId id="287" r:id="rId12"/>
    <p:sldId id="288" r:id="rId13"/>
    <p:sldId id="265" r:id="rId14"/>
    <p:sldId id="266" r:id="rId15"/>
    <p:sldId id="289" r:id="rId16"/>
    <p:sldId id="290" r:id="rId17"/>
    <p:sldId id="291" r:id="rId18"/>
    <p:sldId id="292" r:id="rId19"/>
    <p:sldId id="293" r:id="rId20"/>
    <p:sldId id="294" r:id="rId2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10"/>
    <p:restoredTop sz="94650"/>
  </p:normalViewPr>
  <p:slideViewPr>
    <p:cSldViewPr>
      <p:cViewPr varScale="1">
        <p:scale>
          <a:sx n="156" d="100"/>
          <a:sy n="156" d="100"/>
        </p:scale>
        <p:origin x="200" y="38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11/16/19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11/16/19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877175"/>
            <a:ext cx="3276600" cy="1446550"/>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Track Your Sleep</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275606"/>
            <a:ext cx="4320480" cy="2736304"/>
          </a:xfrm>
        </p:spPr>
        <p:txBody>
          <a:bodyPr>
            <a:normAutofit/>
          </a:bodyPr>
          <a:lstStyle/>
          <a:p>
            <a:pPr marL="0" indent="0" algn="ctr">
              <a:buNone/>
            </a:pPr>
            <a:r>
              <a:rPr lang="en-US" dirty="0"/>
              <a:t>Now, you can have similar functionality in your comfortable bed. With the accuracy and accessibility of modern sleep trackers, you can spot problematic patterns and change your habits for the better.</a:t>
            </a:r>
            <a:r>
              <a:rPr lang="en-ID" dirty="0"/>
              <a:t> </a:t>
            </a:r>
          </a:p>
        </p:txBody>
      </p:sp>
    </p:spTree>
    <p:extLst>
      <p:ext uri="{BB962C8B-B14F-4D97-AF65-F5344CB8AC3E}">
        <p14:creationId xmlns:p14="http://schemas.microsoft.com/office/powerpoint/2010/main" val="3410155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203598"/>
            <a:ext cx="4320480" cy="1224136"/>
          </a:xfrm>
        </p:spPr>
        <p:txBody>
          <a:bodyPr>
            <a:normAutofit/>
          </a:bodyPr>
          <a:lstStyle/>
          <a:p>
            <a:pPr marL="0" indent="0" algn="ctr">
              <a:buNone/>
            </a:pPr>
            <a:r>
              <a:rPr lang="en-US" dirty="0"/>
              <a:t>If you track your sleep patterns, you will also begin to wake at the optimal time.</a:t>
            </a:r>
            <a:r>
              <a:rPr lang="en-ID" dirty="0"/>
              <a:t> </a:t>
            </a:r>
          </a:p>
        </p:txBody>
      </p:sp>
      <p:pic>
        <p:nvPicPr>
          <p:cNvPr id="2" name="Picture 1">
            <a:extLst>
              <a:ext uri="{FF2B5EF4-FFF2-40B4-BE49-F238E27FC236}">
                <a16:creationId xmlns:a16="http://schemas.microsoft.com/office/drawing/2014/main" id="{EBD572A1-62AC-A147-B6C4-943FE12B93D5}"/>
              </a:ext>
            </a:extLst>
          </p:cNvPr>
          <p:cNvPicPr>
            <a:picLocks noChangeAspect="1"/>
          </p:cNvPicPr>
          <p:nvPr/>
        </p:nvPicPr>
        <p:blipFill>
          <a:blip r:embed="rId2"/>
          <a:stretch>
            <a:fillRect/>
          </a:stretch>
        </p:blipFill>
        <p:spPr>
          <a:xfrm>
            <a:off x="2499400" y="2715767"/>
            <a:ext cx="2705039" cy="134848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4732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635646"/>
            <a:ext cx="4536504" cy="1728192"/>
          </a:xfrm>
        </p:spPr>
        <p:txBody>
          <a:bodyPr>
            <a:normAutofit/>
          </a:bodyPr>
          <a:lstStyle/>
          <a:p>
            <a:pPr marL="0" indent="0" algn="ctr">
              <a:buNone/>
            </a:pPr>
            <a:r>
              <a:rPr lang="en-US" dirty="0"/>
              <a:t>This stops you from waking groggy and irritable. Instead, you’ll feel ready and rested from the get-go for a more productive day.</a:t>
            </a:r>
            <a:r>
              <a:rPr lang="en-ID" dirty="0"/>
              <a:t> </a:t>
            </a:r>
          </a:p>
        </p:txBody>
      </p:sp>
    </p:spTree>
    <p:extLst>
      <p:ext uri="{BB962C8B-B14F-4D97-AF65-F5344CB8AC3E}">
        <p14:creationId xmlns:p14="http://schemas.microsoft.com/office/powerpoint/2010/main" val="169584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88795" y="1707654"/>
            <a:ext cx="6231477" cy="560860"/>
          </a:xfrm>
        </p:spPr>
        <p:txBody>
          <a:bodyPr>
            <a:noAutofit/>
          </a:bodyPr>
          <a:lstStyle/>
          <a:p>
            <a:r>
              <a:rPr lang="en-US" sz="2600" b="1" dirty="0"/>
              <a:t>The Benefits Of Sleep Tracking</a:t>
            </a:r>
            <a:endParaRPr lang="en-ID" sz="2600"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88795" y="2340522"/>
            <a:ext cx="5439389" cy="1368152"/>
          </a:xfrm>
        </p:spPr>
        <p:txBody>
          <a:bodyPr>
            <a:normAutofit/>
          </a:bodyPr>
          <a:lstStyle/>
          <a:p>
            <a:pPr marL="0" indent="0">
              <a:buNone/>
            </a:pPr>
            <a:r>
              <a:rPr lang="en-US" dirty="0"/>
              <a:t>If you invest in a sleep tracker, you can improve your sleep quality and, in turn, the quality of life you can enjoy.</a:t>
            </a:r>
            <a:r>
              <a:rPr lang="en-ID" dirty="0"/>
              <a:t> </a:t>
            </a:r>
          </a:p>
        </p:txBody>
      </p:sp>
    </p:spTree>
    <p:extLst>
      <p:ext uri="{BB962C8B-B14F-4D97-AF65-F5344CB8AC3E}">
        <p14:creationId xmlns:p14="http://schemas.microsoft.com/office/powerpoint/2010/main" val="319544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07654"/>
            <a:ext cx="4248472" cy="1728192"/>
          </a:xfrm>
        </p:spPr>
        <p:txBody>
          <a:bodyPr>
            <a:normAutofit/>
          </a:bodyPr>
          <a:lstStyle/>
          <a:p>
            <a:pPr marL="0" indent="0" algn="ctr">
              <a:buNone/>
            </a:pPr>
            <a:r>
              <a:rPr lang="en-US" dirty="0"/>
              <a:t>If you are sleep deprived over extended periods, you are vulnerable to medical problems, both physical and mental. </a:t>
            </a:r>
            <a:endParaRPr lang="en-ID" dirty="0"/>
          </a:p>
        </p:txBody>
      </p:sp>
    </p:spTree>
    <p:extLst>
      <p:ext uri="{BB962C8B-B14F-4D97-AF65-F5344CB8AC3E}">
        <p14:creationId xmlns:p14="http://schemas.microsoft.com/office/powerpoint/2010/main" val="232888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059582"/>
            <a:ext cx="5184576" cy="1440160"/>
          </a:xfrm>
        </p:spPr>
        <p:txBody>
          <a:bodyPr>
            <a:normAutofit/>
          </a:bodyPr>
          <a:lstStyle/>
          <a:p>
            <a:pPr marL="0" indent="0" algn="ctr">
              <a:buNone/>
            </a:pPr>
            <a:r>
              <a:rPr lang="en-US" dirty="0"/>
              <a:t>While we’re very aware of what we’re doing during the day, during the night, our routines often get lost.</a:t>
            </a:r>
            <a:r>
              <a:rPr lang="en-ID" dirty="0"/>
              <a:t> </a:t>
            </a:r>
          </a:p>
        </p:txBody>
      </p:sp>
      <p:pic>
        <p:nvPicPr>
          <p:cNvPr id="2" name="Picture 1">
            <a:extLst>
              <a:ext uri="{FF2B5EF4-FFF2-40B4-BE49-F238E27FC236}">
                <a16:creationId xmlns:a16="http://schemas.microsoft.com/office/drawing/2014/main" id="{B628EB28-BECB-3A4C-BCA1-99A0EBB9A835}"/>
              </a:ext>
            </a:extLst>
          </p:cNvPr>
          <p:cNvPicPr>
            <a:picLocks noChangeAspect="1"/>
          </p:cNvPicPr>
          <p:nvPr/>
        </p:nvPicPr>
        <p:blipFill>
          <a:blip r:embed="rId2"/>
          <a:stretch>
            <a:fillRect/>
          </a:stretch>
        </p:blipFill>
        <p:spPr>
          <a:xfrm>
            <a:off x="2771800" y="2499742"/>
            <a:ext cx="2497460" cy="1659423"/>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00527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752528" cy="1728192"/>
          </a:xfrm>
        </p:spPr>
        <p:txBody>
          <a:bodyPr>
            <a:normAutofit/>
          </a:bodyPr>
          <a:lstStyle/>
          <a:p>
            <a:pPr marL="0" indent="0" algn="ctr">
              <a:buNone/>
            </a:pPr>
            <a:r>
              <a:rPr lang="en-US" dirty="0"/>
              <a:t>If you track your sleep, the greatest benefit is that you’ll start to spot links between your sleep patterns and overall wellness. </a:t>
            </a:r>
            <a:endParaRPr lang="en-ID" dirty="0"/>
          </a:p>
        </p:txBody>
      </p:sp>
    </p:spTree>
    <p:extLst>
      <p:ext uri="{BB962C8B-B14F-4D97-AF65-F5344CB8AC3E}">
        <p14:creationId xmlns:p14="http://schemas.microsoft.com/office/powerpoint/2010/main" val="249833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043608" y="1491630"/>
            <a:ext cx="5760640" cy="2736304"/>
          </a:xfrm>
        </p:spPr>
        <p:txBody>
          <a:bodyPr>
            <a:normAutofit/>
          </a:bodyPr>
          <a:lstStyle/>
          <a:p>
            <a:pPr marL="0" indent="0" algn="ctr">
              <a:buNone/>
            </a:pPr>
            <a:r>
              <a:rPr lang="en-US" dirty="0"/>
              <a:t>You’ll also find out whether the time at which you exercise affects your sleep patterns, whether exercising in the evening or morning is most beneficial for you, as well as whether spending time outdoors improves or worsens your rest.</a:t>
            </a:r>
            <a:endParaRPr lang="en-ID" dirty="0"/>
          </a:p>
        </p:txBody>
      </p:sp>
    </p:spTree>
    <p:extLst>
      <p:ext uri="{BB962C8B-B14F-4D97-AF65-F5344CB8AC3E}">
        <p14:creationId xmlns:p14="http://schemas.microsoft.com/office/powerpoint/2010/main" val="344216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419622"/>
            <a:ext cx="4968552" cy="2736304"/>
          </a:xfrm>
        </p:spPr>
        <p:txBody>
          <a:bodyPr>
            <a:normAutofit/>
          </a:bodyPr>
          <a:lstStyle/>
          <a:p>
            <a:pPr marL="0" indent="0" algn="ctr">
              <a:buNone/>
            </a:pPr>
            <a:r>
              <a:rPr lang="en-US" dirty="0"/>
              <a:t>You’ll be able to see if there is a link between your use of devices and computers and the quality of your sleep, and how much your sleep, or lack of it, correlates with the stress and anxiety levels you experience.</a:t>
            </a:r>
            <a:endParaRPr lang="en-ID" dirty="0"/>
          </a:p>
        </p:txBody>
      </p:sp>
    </p:spTree>
    <p:extLst>
      <p:ext uri="{BB962C8B-B14F-4D97-AF65-F5344CB8AC3E}">
        <p14:creationId xmlns:p14="http://schemas.microsoft.com/office/powerpoint/2010/main" val="2477729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19622"/>
            <a:ext cx="4680520" cy="2736304"/>
          </a:xfrm>
        </p:spPr>
        <p:txBody>
          <a:bodyPr>
            <a:normAutofit/>
          </a:bodyPr>
          <a:lstStyle/>
          <a:p>
            <a:pPr marL="0" indent="0" algn="ctr">
              <a:buNone/>
            </a:pPr>
            <a:r>
              <a:rPr lang="en-US" dirty="0"/>
              <a:t>You’ll even be able to determine whether eating late in the evening or whether certain foods affect your sleep, and for women, whether their menstrual cycle causes their sleep quality to fluctuate.</a:t>
            </a:r>
            <a:endParaRPr lang="en-ID" dirty="0"/>
          </a:p>
        </p:txBody>
      </p:sp>
    </p:spTree>
    <p:extLst>
      <p:ext uri="{BB962C8B-B14F-4D97-AF65-F5344CB8AC3E}">
        <p14:creationId xmlns:p14="http://schemas.microsoft.com/office/powerpoint/2010/main" val="386570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608512" cy="1728192"/>
          </a:xfrm>
        </p:spPr>
        <p:txBody>
          <a:bodyPr>
            <a:normAutofit/>
          </a:bodyPr>
          <a:lstStyle/>
          <a:p>
            <a:pPr marL="0" indent="0" algn="ctr">
              <a:buNone/>
            </a:pPr>
            <a:r>
              <a:rPr lang="en-US" dirty="0"/>
              <a:t>Sleep is a vital element for both physical and mental well-being. Without enough sleep, you can’t function effectively daily.</a:t>
            </a:r>
            <a:r>
              <a:rPr lang="en-ID" dirty="0"/>
              <a:t> </a:t>
            </a:r>
          </a:p>
        </p:txBody>
      </p:sp>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203598"/>
            <a:ext cx="4968552" cy="2736304"/>
          </a:xfrm>
        </p:spPr>
        <p:txBody>
          <a:bodyPr>
            <a:normAutofit/>
          </a:bodyPr>
          <a:lstStyle/>
          <a:p>
            <a:pPr marL="0" indent="0" algn="ctr">
              <a:buNone/>
            </a:pPr>
            <a:r>
              <a:rPr lang="en-US" dirty="0"/>
              <a:t>By pinpointing these patterns, you can then easily choose to adopt changes in your lifestyle that will not only help you to sleep more effectively but will also help you to be more productive, more fit and healthy and more positive in all areas of your life.</a:t>
            </a:r>
            <a:endParaRPr lang="en-ID" dirty="0"/>
          </a:p>
        </p:txBody>
      </p:sp>
    </p:spTree>
    <p:extLst>
      <p:ext uri="{BB962C8B-B14F-4D97-AF65-F5344CB8AC3E}">
        <p14:creationId xmlns:p14="http://schemas.microsoft.com/office/powerpoint/2010/main" val="235513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131590"/>
            <a:ext cx="4320480" cy="2808312"/>
          </a:xfrm>
        </p:spPr>
        <p:txBody>
          <a:bodyPr>
            <a:normAutofit/>
          </a:bodyPr>
          <a:lstStyle/>
          <a:p>
            <a:pPr marL="0" indent="0" algn="ctr">
              <a:buNone/>
            </a:pPr>
            <a:r>
              <a:rPr lang="en-US" dirty="0"/>
              <a:t>Poor quality sleep can lead to mental health problems such as anxiety and depression, not to mention physical issues such as hypertension and heart disease which can have severe and lasting repercussions. </a:t>
            </a:r>
            <a:endParaRPr lang="en-ID" dirty="0"/>
          </a:p>
        </p:txBody>
      </p:sp>
    </p:spTree>
    <p:extLst>
      <p:ext uri="{BB962C8B-B14F-4D97-AF65-F5344CB8AC3E}">
        <p14:creationId xmlns:p14="http://schemas.microsoft.com/office/powerpoint/2010/main" val="1828129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608512" cy="1728192"/>
          </a:xfrm>
        </p:spPr>
        <p:txBody>
          <a:bodyPr>
            <a:normAutofit/>
          </a:bodyPr>
          <a:lstStyle/>
          <a:p>
            <a:pPr marL="0" indent="0" algn="ctr">
              <a:buNone/>
            </a:pPr>
            <a:r>
              <a:rPr lang="en-US" dirty="0"/>
              <a:t>However, while we know that we should all be getting at least 8 hours of sleep every night, it can be difficult to achieve that goal. </a:t>
            </a:r>
            <a:endParaRPr lang="en-ID" dirty="0"/>
          </a:p>
        </p:txBody>
      </p:sp>
    </p:spTree>
    <p:extLst>
      <p:ext uri="{BB962C8B-B14F-4D97-AF65-F5344CB8AC3E}">
        <p14:creationId xmlns:p14="http://schemas.microsoft.com/office/powerpoint/2010/main" val="281425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03598"/>
            <a:ext cx="4608512" cy="1368152"/>
          </a:xfrm>
        </p:spPr>
        <p:txBody>
          <a:bodyPr>
            <a:normAutofit/>
          </a:bodyPr>
          <a:lstStyle/>
          <a:p>
            <a:pPr marL="0" indent="0" algn="ctr">
              <a:buNone/>
            </a:pPr>
            <a:r>
              <a:rPr lang="en-US" dirty="0"/>
              <a:t>So, how can you resolve that problem? The answer could lie in tracking your sleep patterns.</a:t>
            </a:r>
            <a:endParaRPr lang="en-ID" dirty="0"/>
          </a:p>
        </p:txBody>
      </p:sp>
      <p:pic>
        <p:nvPicPr>
          <p:cNvPr id="2" name="Picture 1">
            <a:extLst>
              <a:ext uri="{FF2B5EF4-FFF2-40B4-BE49-F238E27FC236}">
                <a16:creationId xmlns:a16="http://schemas.microsoft.com/office/drawing/2014/main" id="{EE92CC05-AF26-9F46-8CDE-F16F7FA776EE}"/>
              </a:ext>
            </a:extLst>
          </p:cNvPr>
          <p:cNvPicPr>
            <a:picLocks noChangeAspect="1"/>
          </p:cNvPicPr>
          <p:nvPr/>
        </p:nvPicPr>
        <p:blipFill>
          <a:blip r:embed="rId2"/>
          <a:stretch>
            <a:fillRect/>
          </a:stretch>
        </p:blipFill>
        <p:spPr>
          <a:xfrm>
            <a:off x="2367868" y="2571750"/>
            <a:ext cx="2680072" cy="1340036"/>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80145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83568" y="1105272"/>
            <a:ext cx="6447501" cy="602382"/>
          </a:xfrm>
        </p:spPr>
        <p:txBody>
          <a:bodyPr>
            <a:normAutofit/>
          </a:bodyPr>
          <a:lstStyle/>
          <a:p>
            <a:r>
              <a:rPr lang="en-US" sz="2600" b="1" dirty="0"/>
              <a:t>How And Why Can You Track Your Sleep?</a:t>
            </a:r>
            <a:endParaRPr lang="en-ID" sz="26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83568" y="1733972"/>
            <a:ext cx="5400600" cy="2421954"/>
          </a:xfrm>
        </p:spPr>
        <p:txBody>
          <a:bodyPr>
            <a:normAutofit/>
          </a:bodyPr>
          <a:lstStyle/>
          <a:p>
            <a:pPr marL="0" indent="0">
              <a:buNone/>
            </a:pPr>
            <a:r>
              <a:rPr lang="en-US" dirty="0"/>
              <a:t>You can now buy wearable sleep trackers that will keep track of your sleep patterns so that you can become more aware of the length of time you sleep, the stages of sleep that you reach and the quality of sleep that you’ve enjoyed.</a:t>
            </a:r>
            <a:endParaRPr lang="en-ID" dirty="0"/>
          </a:p>
        </p:txBody>
      </p:sp>
    </p:spTree>
    <p:extLst>
      <p:ext uri="{BB962C8B-B14F-4D97-AF65-F5344CB8AC3E}">
        <p14:creationId xmlns:p14="http://schemas.microsoft.com/office/powerpoint/2010/main" val="200201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59210"/>
            <a:ext cx="4680520" cy="864096"/>
          </a:xfrm>
        </p:spPr>
        <p:txBody>
          <a:bodyPr>
            <a:normAutofit/>
          </a:bodyPr>
          <a:lstStyle/>
          <a:p>
            <a:pPr marL="0" indent="0" algn="ctr">
              <a:buNone/>
            </a:pPr>
            <a:r>
              <a:rPr lang="en-US" dirty="0"/>
              <a:t>These days, we can customize more things in our life than ever before. </a:t>
            </a:r>
            <a:endParaRPr lang="en-ID" dirty="0"/>
          </a:p>
        </p:txBody>
      </p:sp>
      <p:pic>
        <p:nvPicPr>
          <p:cNvPr id="2" name="Picture 1">
            <a:extLst>
              <a:ext uri="{FF2B5EF4-FFF2-40B4-BE49-F238E27FC236}">
                <a16:creationId xmlns:a16="http://schemas.microsoft.com/office/drawing/2014/main" id="{71A5D7D8-3082-8042-82D9-5CD1D13B10FC}"/>
              </a:ext>
            </a:extLst>
          </p:cNvPr>
          <p:cNvPicPr>
            <a:picLocks noChangeAspect="1"/>
          </p:cNvPicPr>
          <p:nvPr/>
        </p:nvPicPr>
        <p:blipFill>
          <a:blip r:embed="rId2"/>
          <a:stretch>
            <a:fillRect/>
          </a:stretch>
        </p:blipFill>
        <p:spPr>
          <a:xfrm>
            <a:off x="2339752" y="2411338"/>
            <a:ext cx="2894575" cy="124053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09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419622"/>
            <a:ext cx="5040560" cy="2016224"/>
          </a:xfrm>
        </p:spPr>
        <p:txBody>
          <a:bodyPr>
            <a:normAutofit/>
          </a:bodyPr>
          <a:lstStyle/>
          <a:p>
            <a:pPr marL="0" indent="0" algn="ctr">
              <a:buNone/>
            </a:pPr>
            <a:r>
              <a:rPr lang="en-US" dirty="0"/>
              <a:t>Not all of us need the same amount of sleep every night, but if you track your patterns you can come to a better understanding of how many hours is right for you.</a:t>
            </a:r>
            <a:r>
              <a:rPr lang="en-ID" dirty="0"/>
              <a:t> </a:t>
            </a:r>
          </a:p>
        </p:txBody>
      </p:sp>
    </p:spTree>
    <p:extLst>
      <p:ext uri="{BB962C8B-B14F-4D97-AF65-F5344CB8AC3E}">
        <p14:creationId xmlns:p14="http://schemas.microsoft.com/office/powerpoint/2010/main" val="371134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79712" y="1491630"/>
            <a:ext cx="3744416" cy="2088232"/>
          </a:xfrm>
        </p:spPr>
        <p:txBody>
          <a:bodyPr>
            <a:normAutofit/>
          </a:bodyPr>
          <a:lstStyle/>
          <a:p>
            <a:pPr marL="0" indent="0" algn="ctr">
              <a:buNone/>
            </a:pPr>
            <a:r>
              <a:rPr lang="en-US" dirty="0"/>
              <a:t>If you’re having sleep problems, a wearable sleep tracker will help you to pinpoint the cause of your sleep issues.</a:t>
            </a:r>
            <a:r>
              <a:rPr lang="en-ID" dirty="0"/>
              <a:t> </a:t>
            </a:r>
          </a:p>
        </p:txBody>
      </p:sp>
    </p:spTree>
    <p:extLst>
      <p:ext uri="{BB962C8B-B14F-4D97-AF65-F5344CB8AC3E}">
        <p14:creationId xmlns:p14="http://schemas.microsoft.com/office/powerpoint/2010/main" val="1406911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1139</TotalTime>
  <Words>584</Words>
  <Application>Microsoft Macintosh PowerPoint</Application>
  <PresentationFormat>On-screen Show (16:9)</PresentationFormat>
  <Paragraphs>23</Paragraphs>
  <Slides>20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PowerPoint Presentation</vt:lpstr>
      <vt:lpstr>How And Why Can You Track Your Sleep?</vt:lpstr>
      <vt:lpstr>PowerPoint Presentation</vt:lpstr>
      <vt:lpstr>PowerPoint Presentation</vt:lpstr>
      <vt:lpstr>PowerPoint Presentation</vt:lpstr>
      <vt:lpstr>PowerPoint Presentation</vt:lpstr>
      <vt:lpstr>PowerPoint Presentation</vt:lpstr>
      <vt:lpstr>PowerPoint Presentation</vt:lpstr>
      <vt:lpstr>The Benefits Of Sleep Tracking</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75</cp:revision>
  <dcterms:created xsi:type="dcterms:W3CDTF">2018-10-15T07:11:14Z</dcterms:created>
  <dcterms:modified xsi:type="dcterms:W3CDTF">2019-11-16T05:41:43Z</dcterms:modified>
</cp:coreProperties>
</file>