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15"/>
  </p:notesMasterIdLst>
  <p:sldIdLst>
    <p:sldId id="257" r:id="rId2"/>
    <p:sldId id="262" r:id="rId3"/>
    <p:sldId id="281" r:id="rId4"/>
    <p:sldId id="282" r:id="rId5"/>
    <p:sldId id="283" r:id="rId6"/>
    <p:sldId id="284" r:id="rId7"/>
    <p:sldId id="285" r:id="rId8"/>
    <p:sldId id="286" r:id="rId9"/>
    <p:sldId id="287" r:id="rId10"/>
    <p:sldId id="288" r:id="rId11"/>
    <p:sldId id="289" r:id="rId12"/>
    <p:sldId id="290" r:id="rId13"/>
    <p:sldId id="291" r:id="rId1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5"/>
    <p:restoredTop sz="94650"/>
  </p:normalViewPr>
  <p:slideViewPr>
    <p:cSldViewPr>
      <p:cViewPr varScale="1">
        <p:scale>
          <a:sx n="115" d="100"/>
          <a:sy n="115" d="100"/>
        </p:scale>
        <p:origin x="192" y="106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11/16/19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39506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58816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348662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38143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94817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52013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947892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079093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03755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24189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31730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11/16/19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57480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11/16/19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31890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11/16/19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12700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18156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886726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724842"/>
            <a:ext cx="6447501" cy="550764"/>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419622"/>
            <a:ext cx="6447501" cy="291058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11/16/19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195392761"/>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 id="2147483873" r:id="rId16"/>
  </p:sldLayoutIdLst>
  <p:txStyles>
    <p:titleStyle>
      <a:lvl1pPr algn="l" defTabSz="342900" rtl="0" eaLnBrk="1" latinLnBrk="0" hangingPunct="1">
        <a:spcBef>
          <a:spcPct val="0"/>
        </a:spcBef>
        <a:buNone/>
        <a:defRPr sz="2600" kern="1200">
          <a:solidFill>
            <a:schemeClr val="accent1"/>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Arial" panose="020B0604020202020204" pitchFamily="34" charset="0"/>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35446"/>
            <a:ext cx="9252520" cy="5178946"/>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3215729"/>
            <a:ext cx="3276600" cy="769441"/>
          </a:xfrm>
          <a:prstGeom prst="rect">
            <a:avLst/>
          </a:prstGeom>
          <a:noFill/>
        </p:spPr>
        <p:txBody>
          <a:bodyPr wrap="square" rtlCol="0">
            <a:spAutoFit/>
          </a:bodyPr>
          <a:lstStyle/>
          <a:p>
            <a:pPr algn="ctr"/>
            <a:r>
              <a:rPr lang="en-US" sz="4400" b="1" dirty="0">
                <a:latin typeface="Calibri" panose="020F0502020204030204" pitchFamily="34" charset="0"/>
                <a:cs typeface="Calibri" panose="020F0502020204030204" pitchFamily="34" charset="0"/>
              </a:rPr>
              <a:t>Introduction</a:t>
            </a:r>
            <a:endParaRPr lang="en-ID" sz="4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347614"/>
            <a:ext cx="4680520" cy="2808312"/>
          </a:xfrm>
        </p:spPr>
        <p:txBody>
          <a:bodyPr>
            <a:normAutofit/>
          </a:bodyPr>
          <a:lstStyle/>
          <a:p>
            <a:pPr marL="0" indent="0" algn="ctr">
              <a:buNone/>
            </a:pPr>
            <a:r>
              <a:rPr lang="en-US" dirty="0"/>
              <a:t>Simplifying how we live our lives can make a huge difference to the way we face the world, and this is where lifestyle hacks can prove indispensable. </a:t>
            </a:r>
            <a:endParaRPr lang="en-ID" dirty="0"/>
          </a:p>
        </p:txBody>
      </p:sp>
    </p:spTree>
    <p:extLst>
      <p:ext uri="{BB962C8B-B14F-4D97-AF65-F5344CB8AC3E}">
        <p14:creationId xmlns:p14="http://schemas.microsoft.com/office/powerpoint/2010/main" val="124369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707654"/>
            <a:ext cx="4104456" cy="2520280"/>
          </a:xfrm>
        </p:spPr>
        <p:txBody>
          <a:bodyPr>
            <a:normAutofit/>
          </a:bodyPr>
          <a:lstStyle/>
          <a:p>
            <a:pPr marL="0" indent="0" algn="ctr">
              <a:buNone/>
            </a:pPr>
            <a:r>
              <a:rPr lang="en-US" dirty="0"/>
              <a:t>These simple methods are quick and easy to implement but can simplify and improve how we live exponentially. </a:t>
            </a:r>
            <a:endParaRPr lang="en-ID" dirty="0"/>
          </a:p>
        </p:txBody>
      </p:sp>
    </p:spTree>
    <p:extLst>
      <p:ext uri="{BB962C8B-B14F-4D97-AF65-F5344CB8AC3E}">
        <p14:creationId xmlns:p14="http://schemas.microsoft.com/office/powerpoint/2010/main" val="744715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707654"/>
            <a:ext cx="4104456" cy="2016224"/>
          </a:xfrm>
        </p:spPr>
        <p:txBody>
          <a:bodyPr>
            <a:normAutofit/>
          </a:bodyPr>
          <a:lstStyle/>
          <a:p>
            <a:pPr marL="0" indent="0" algn="ctr">
              <a:buNone/>
            </a:pPr>
            <a:r>
              <a:rPr lang="en-US" dirty="0"/>
              <a:t>Are you ready to find out more about the lifestyle hacks that you can put in place in your own life?</a:t>
            </a:r>
            <a:r>
              <a:rPr lang="en-ID" dirty="0"/>
              <a:t> </a:t>
            </a:r>
          </a:p>
        </p:txBody>
      </p:sp>
    </p:spTree>
    <p:extLst>
      <p:ext uri="{BB962C8B-B14F-4D97-AF65-F5344CB8AC3E}">
        <p14:creationId xmlns:p14="http://schemas.microsoft.com/office/powerpoint/2010/main" val="265609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491630"/>
            <a:ext cx="4752528" cy="2376264"/>
          </a:xfrm>
        </p:spPr>
        <p:txBody>
          <a:bodyPr>
            <a:normAutofit/>
          </a:bodyPr>
          <a:lstStyle/>
          <a:p>
            <a:pPr marL="0" indent="0" algn="ctr">
              <a:buNone/>
            </a:pPr>
            <a:r>
              <a:rPr lang="en-US" dirty="0"/>
              <a:t>Then continue watching and discover ten easy changes that will help you to enjoy the best possible physical and mental health every day of the year. </a:t>
            </a:r>
            <a:endParaRPr lang="en-ID" dirty="0"/>
          </a:p>
        </p:txBody>
      </p:sp>
    </p:spTree>
    <p:extLst>
      <p:ext uri="{BB962C8B-B14F-4D97-AF65-F5344CB8AC3E}">
        <p14:creationId xmlns:p14="http://schemas.microsoft.com/office/powerpoint/2010/main" val="32982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707654"/>
            <a:ext cx="4608512" cy="2448272"/>
          </a:xfrm>
        </p:spPr>
        <p:txBody>
          <a:bodyPr>
            <a:normAutofit/>
          </a:bodyPr>
          <a:lstStyle/>
          <a:p>
            <a:pPr marL="0" indent="0" algn="ctr">
              <a:buNone/>
            </a:pPr>
            <a:r>
              <a:rPr lang="en-US" dirty="0"/>
              <a:t>Have you heard other people talking about Optimal Living and are wondering what it is and whether it could help you to achieve more of your goals in life?</a:t>
            </a:r>
            <a:r>
              <a:rPr lang="en-ID" dirty="0"/>
              <a:t> </a:t>
            </a:r>
          </a:p>
        </p:txBody>
      </p:sp>
    </p:spTree>
    <p:extLst>
      <p:ext uri="{BB962C8B-B14F-4D97-AF65-F5344CB8AC3E}">
        <p14:creationId xmlns:p14="http://schemas.microsoft.com/office/powerpoint/2010/main" val="1180319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635646"/>
            <a:ext cx="4248472" cy="2088232"/>
          </a:xfrm>
        </p:spPr>
        <p:txBody>
          <a:bodyPr>
            <a:normAutofit/>
          </a:bodyPr>
          <a:lstStyle/>
          <a:p>
            <a:pPr marL="0" indent="0" algn="ctr">
              <a:buNone/>
            </a:pPr>
            <a:r>
              <a:rPr lang="en-US" dirty="0"/>
              <a:t>Optimal living, at its heart, is all about finding the perfect balance in your life to help you achieve the goals that you’ve set yourself.</a:t>
            </a:r>
            <a:r>
              <a:rPr lang="en-ID" dirty="0"/>
              <a:t> </a:t>
            </a:r>
          </a:p>
        </p:txBody>
      </p:sp>
    </p:spTree>
    <p:extLst>
      <p:ext uri="{BB962C8B-B14F-4D97-AF65-F5344CB8AC3E}">
        <p14:creationId xmlns:p14="http://schemas.microsoft.com/office/powerpoint/2010/main" val="1252969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347614"/>
            <a:ext cx="4608512" cy="1296144"/>
          </a:xfrm>
        </p:spPr>
        <p:txBody>
          <a:bodyPr>
            <a:normAutofit/>
          </a:bodyPr>
          <a:lstStyle/>
          <a:p>
            <a:pPr marL="0" indent="0" algn="ctr">
              <a:buNone/>
            </a:pPr>
            <a:r>
              <a:rPr lang="en-US" dirty="0"/>
              <a:t>Working towards continuous improvement is at the core of optimal living.</a:t>
            </a:r>
            <a:endParaRPr lang="en-ID" dirty="0"/>
          </a:p>
        </p:txBody>
      </p:sp>
      <p:pic>
        <p:nvPicPr>
          <p:cNvPr id="2" name="Picture 1">
            <a:extLst>
              <a:ext uri="{FF2B5EF4-FFF2-40B4-BE49-F238E27FC236}">
                <a16:creationId xmlns:a16="http://schemas.microsoft.com/office/drawing/2014/main" id="{4D10515F-3DEE-B34F-A283-EFBEFBA760BC}"/>
              </a:ext>
            </a:extLst>
          </p:cNvPr>
          <p:cNvPicPr>
            <a:picLocks noChangeAspect="1"/>
          </p:cNvPicPr>
          <p:nvPr/>
        </p:nvPicPr>
        <p:blipFill>
          <a:blip r:embed="rId2"/>
          <a:stretch>
            <a:fillRect/>
          </a:stretch>
        </p:blipFill>
        <p:spPr>
          <a:xfrm>
            <a:off x="2411760" y="2659580"/>
            <a:ext cx="2609867" cy="156592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11551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851670"/>
            <a:ext cx="3888432" cy="1728192"/>
          </a:xfrm>
        </p:spPr>
        <p:txBody>
          <a:bodyPr>
            <a:normAutofit/>
          </a:bodyPr>
          <a:lstStyle/>
          <a:p>
            <a:pPr marL="0" indent="0" algn="ctr">
              <a:buNone/>
            </a:pPr>
            <a:r>
              <a:rPr lang="en-US" dirty="0"/>
              <a:t>Of course, living optimally isn’t something that always comes to us naturally.</a:t>
            </a:r>
            <a:r>
              <a:rPr lang="en-ID" dirty="0"/>
              <a:t> </a:t>
            </a:r>
          </a:p>
        </p:txBody>
      </p:sp>
    </p:spTree>
    <p:extLst>
      <p:ext uri="{BB962C8B-B14F-4D97-AF65-F5344CB8AC3E}">
        <p14:creationId xmlns:p14="http://schemas.microsoft.com/office/powerpoint/2010/main" val="3342685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707654"/>
            <a:ext cx="4608512" cy="2016224"/>
          </a:xfrm>
        </p:spPr>
        <p:txBody>
          <a:bodyPr>
            <a:normAutofit/>
          </a:bodyPr>
          <a:lstStyle/>
          <a:p>
            <a:pPr marL="0" indent="0" algn="ctr">
              <a:buNone/>
            </a:pPr>
            <a:r>
              <a:rPr lang="en-US" dirty="0"/>
              <a:t>We must implement changes to improve our mental and physical well-being and we can do this by utilizing certain lifestyle hacks.</a:t>
            </a:r>
            <a:r>
              <a:rPr lang="en-ID" dirty="0"/>
              <a:t> </a:t>
            </a:r>
          </a:p>
        </p:txBody>
      </p:sp>
    </p:spTree>
    <p:extLst>
      <p:ext uri="{BB962C8B-B14F-4D97-AF65-F5344CB8AC3E}">
        <p14:creationId xmlns:p14="http://schemas.microsoft.com/office/powerpoint/2010/main" val="2313896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275606"/>
            <a:ext cx="4968552" cy="1296144"/>
          </a:xfrm>
        </p:spPr>
        <p:txBody>
          <a:bodyPr>
            <a:normAutofit/>
          </a:bodyPr>
          <a:lstStyle/>
          <a:p>
            <a:pPr marL="0" indent="0" algn="ctr">
              <a:buNone/>
            </a:pPr>
            <a:r>
              <a:rPr lang="en-US" dirty="0"/>
              <a:t>It’s a simple change that you can put in place that will revolutionize the way you do things. </a:t>
            </a:r>
            <a:endParaRPr lang="en-ID" dirty="0"/>
          </a:p>
        </p:txBody>
      </p:sp>
      <p:pic>
        <p:nvPicPr>
          <p:cNvPr id="2" name="Picture 1">
            <a:extLst>
              <a:ext uri="{FF2B5EF4-FFF2-40B4-BE49-F238E27FC236}">
                <a16:creationId xmlns:a16="http://schemas.microsoft.com/office/drawing/2014/main" id="{C71CEEC6-4CB0-A842-AD39-8CF2AB612725}"/>
              </a:ext>
            </a:extLst>
          </p:cNvPr>
          <p:cNvPicPr>
            <a:picLocks noChangeAspect="1"/>
          </p:cNvPicPr>
          <p:nvPr/>
        </p:nvPicPr>
        <p:blipFill>
          <a:blip r:embed="rId2"/>
          <a:stretch>
            <a:fillRect/>
          </a:stretch>
        </p:blipFill>
        <p:spPr>
          <a:xfrm>
            <a:off x="2339752" y="2597609"/>
            <a:ext cx="2621314" cy="163589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62312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15616" y="1851670"/>
            <a:ext cx="5112568" cy="2160240"/>
          </a:xfrm>
        </p:spPr>
        <p:txBody>
          <a:bodyPr>
            <a:normAutofit/>
          </a:bodyPr>
          <a:lstStyle/>
          <a:p>
            <a:pPr marL="0" indent="0" algn="ctr">
              <a:buNone/>
            </a:pPr>
            <a:r>
              <a:rPr lang="en-US" dirty="0"/>
              <a:t>The point of a lifestyle hack is that it’s a shortcut or trick to increase your efficiency and productivity in all areas of your life. </a:t>
            </a:r>
            <a:endParaRPr lang="en-ID" dirty="0"/>
          </a:p>
        </p:txBody>
      </p:sp>
    </p:spTree>
    <p:extLst>
      <p:ext uri="{BB962C8B-B14F-4D97-AF65-F5344CB8AC3E}">
        <p14:creationId xmlns:p14="http://schemas.microsoft.com/office/powerpoint/2010/main" val="2989748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347614"/>
            <a:ext cx="4824536" cy="2952328"/>
          </a:xfrm>
        </p:spPr>
        <p:txBody>
          <a:bodyPr>
            <a:normAutofit/>
          </a:bodyPr>
          <a:lstStyle/>
          <a:p>
            <a:pPr marL="0" indent="0" algn="ctr">
              <a:buNone/>
            </a:pPr>
            <a:r>
              <a:rPr lang="en-US" dirty="0"/>
              <a:t>The modern world is a hectic and frantic place. We’re all working harder than ever before, trying to achieve more in our working and personal lives, while striving to stay fit and healthy both mentally and physically at the same time.</a:t>
            </a:r>
            <a:r>
              <a:rPr lang="en-ID" dirty="0"/>
              <a:t> </a:t>
            </a:r>
          </a:p>
        </p:txBody>
      </p:sp>
    </p:spTree>
    <p:extLst>
      <p:ext uri="{BB962C8B-B14F-4D97-AF65-F5344CB8AC3E}">
        <p14:creationId xmlns:p14="http://schemas.microsoft.com/office/powerpoint/2010/main" val="2120149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1116</TotalTime>
  <Words>295</Words>
  <Application>Microsoft Macintosh PowerPoint</Application>
  <PresentationFormat>On-screen Show (16:9)</PresentationFormat>
  <Paragraphs>14</Paragraphs>
  <Slides>13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Trebuchet MS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71</cp:revision>
  <dcterms:created xsi:type="dcterms:W3CDTF">2018-10-15T07:11:14Z</dcterms:created>
  <dcterms:modified xsi:type="dcterms:W3CDTF">2019-11-16T14:12:21Z</dcterms:modified>
</cp:coreProperties>
</file>