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4"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y="5143500" cx="9144000"/>
  <p:notesSz cx="6858000" cy="9144000"/>
  <p:embeddedFontLst>
    <p:embeddedFont>
      <p:font typeface="Caveat"/>
      <p:regular r:id="rId26"/>
      <p:bold r:id="rId27"/>
    </p:embeddedFont>
    <p:embeddedFont>
      <p:font typeface="Poppins"/>
      <p:regular r:id="rId28"/>
      <p:bold r:id="rId29"/>
      <p:italic r:id="rId30"/>
      <p:boldItalic r:id="rId31"/>
    </p:embeddedFont>
    <p:embeddedFont>
      <p:font typeface="Pacifico"/>
      <p:regular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Caveat-regular.fntdata"/><Relationship Id="rId25" Type="http://schemas.openxmlformats.org/officeDocument/2006/relationships/slide" Target="slides/slide21.xml"/><Relationship Id="rId28" Type="http://schemas.openxmlformats.org/officeDocument/2006/relationships/font" Target="fonts/Poppins-regular.fntdata"/><Relationship Id="rId27" Type="http://schemas.openxmlformats.org/officeDocument/2006/relationships/font" Target="fonts/Caveat-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oppins-bold.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Poppins-boldItalic.fntdata"/><Relationship Id="rId30" Type="http://schemas.openxmlformats.org/officeDocument/2006/relationships/font" Target="fonts/Poppins-italic.fntdata"/><Relationship Id="rId11" Type="http://schemas.openxmlformats.org/officeDocument/2006/relationships/slide" Target="slides/slide7.xml"/><Relationship Id="rId10" Type="http://schemas.openxmlformats.org/officeDocument/2006/relationships/slide" Target="slides/slide6.xml"/><Relationship Id="rId32" Type="http://schemas.openxmlformats.org/officeDocument/2006/relationships/font" Target="fonts/Pacifico-regular.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 name="Shape 30"/>
        <p:cNvGrpSpPr/>
        <p:nvPr/>
      </p:nvGrpSpPr>
      <p:grpSpPr>
        <a:xfrm>
          <a:off x="0" y="0"/>
          <a:ext cx="0" cy="0"/>
          <a:chOff x="0" y="0"/>
          <a:chExt cx="0" cy="0"/>
        </a:xfrm>
      </p:grpSpPr>
      <p:sp>
        <p:nvSpPr>
          <p:cNvPr id="31" name="Google Shape;31;p: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 name="Google Shape;3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Google Shape;84;g54b4a8583_07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54b4a8583_0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Google Shape;90;g54b4a8583_08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54b4a8583_0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Google Shape;96;g54b4a8583_08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54b4a8583_0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1" name="Shape 101"/>
        <p:cNvGrpSpPr/>
        <p:nvPr/>
      </p:nvGrpSpPr>
      <p:grpSpPr>
        <a:xfrm>
          <a:off x="0" y="0"/>
          <a:ext cx="0" cy="0"/>
          <a:chOff x="0" y="0"/>
          <a:chExt cx="0" cy="0"/>
        </a:xfrm>
      </p:grpSpPr>
      <p:sp>
        <p:nvSpPr>
          <p:cNvPr id="102" name="Google Shape;102;g54b4a8583_09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54b4a8583_0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 name="Shape 107"/>
        <p:cNvGrpSpPr/>
        <p:nvPr/>
      </p:nvGrpSpPr>
      <p:grpSpPr>
        <a:xfrm>
          <a:off x="0" y="0"/>
          <a:ext cx="0" cy="0"/>
          <a:chOff x="0" y="0"/>
          <a:chExt cx="0" cy="0"/>
        </a:xfrm>
      </p:grpSpPr>
      <p:sp>
        <p:nvSpPr>
          <p:cNvPr id="108" name="Google Shape;108;g54b4a8583_010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54b4a8583_0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54b4a8583_010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54b4a8583_0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 name="Shape 119"/>
        <p:cNvGrpSpPr/>
        <p:nvPr/>
      </p:nvGrpSpPr>
      <p:grpSpPr>
        <a:xfrm>
          <a:off x="0" y="0"/>
          <a:ext cx="0" cy="0"/>
          <a:chOff x="0" y="0"/>
          <a:chExt cx="0" cy="0"/>
        </a:xfrm>
      </p:grpSpPr>
      <p:sp>
        <p:nvSpPr>
          <p:cNvPr id="120" name="Google Shape;120;g54b4a8583_011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54b4a8583_0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Google Shape;126;g8d0b7625c_03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8d0b7625c_0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g54b4a8583_011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54b4a8583_0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7" name="Shape 137"/>
        <p:cNvGrpSpPr/>
        <p:nvPr/>
      </p:nvGrpSpPr>
      <p:grpSpPr>
        <a:xfrm>
          <a:off x="0" y="0"/>
          <a:ext cx="0" cy="0"/>
          <a:chOff x="0" y="0"/>
          <a:chExt cx="0" cy="0"/>
        </a:xfrm>
      </p:grpSpPr>
      <p:sp>
        <p:nvSpPr>
          <p:cNvPr id="138" name="Google Shape;138;g54b4a8583_01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54b4a8583_01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 name="Shape 35"/>
        <p:cNvGrpSpPr/>
        <p:nvPr/>
      </p:nvGrpSpPr>
      <p:grpSpPr>
        <a:xfrm>
          <a:off x="0" y="0"/>
          <a:ext cx="0" cy="0"/>
          <a:chOff x="0" y="0"/>
          <a:chExt cx="0" cy="0"/>
        </a:xfrm>
      </p:grpSpPr>
      <p:sp>
        <p:nvSpPr>
          <p:cNvPr id="36" name="Google Shape;36;g54b4a8583_02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7" name="Google Shape;37;g54b4a8583_0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 name="Shape 143"/>
        <p:cNvGrpSpPr/>
        <p:nvPr/>
      </p:nvGrpSpPr>
      <p:grpSpPr>
        <a:xfrm>
          <a:off x="0" y="0"/>
          <a:ext cx="0" cy="0"/>
          <a:chOff x="0" y="0"/>
          <a:chExt cx="0" cy="0"/>
        </a:xfrm>
      </p:grpSpPr>
      <p:sp>
        <p:nvSpPr>
          <p:cNvPr id="144" name="Google Shape;144;g54b4a8583_01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54b4a8583_0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54b4a8583_01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54b4a8583_0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 name="Shape 41"/>
        <p:cNvGrpSpPr/>
        <p:nvPr/>
      </p:nvGrpSpPr>
      <p:grpSpPr>
        <a:xfrm>
          <a:off x="0" y="0"/>
          <a:ext cx="0" cy="0"/>
          <a:chOff x="0" y="0"/>
          <a:chExt cx="0" cy="0"/>
        </a:xfrm>
      </p:grpSpPr>
      <p:sp>
        <p:nvSpPr>
          <p:cNvPr id="42" name="Google Shape;42;g54b4a8583_03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 name="Google Shape;43;g54b4a8583_0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 name="Shape 47"/>
        <p:cNvGrpSpPr/>
        <p:nvPr/>
      </p:nvGrpSpPr>
      <p:grpSpPr>
        <a:xfrm>
          <a:off x="0" y="0"/>
          <a:ext cx="0" cy="0"/>
          <a:chOff x="0" y="0"/>
          <a:chExt cx="0" cy="0"/>
        </a:xfrm>
      </p:grpSpPr>
      <p:sp>
        <p:nvSpPr>
          <p:cNvPr id="48" name="Google Shape;48;g54b4a8583_04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9" name="Google Shape;49;g54b4a8583_0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 name="Shape 53"/>
        <p:cNvGrpSpPr/>
        <p:nvPr/>
      </p:nvGrpSpPr>
      <p:grpSpPr>
        <a:xfrm>
          <a:off x="0" y="0"/>
          <a:ext cx="0" cy="0"/>
          <a:chOff x="0" y="0"/>
          <a:chExt cx="0" cy="0"/>
        </a:xfrm>
      </p:grpSpPr>
      <p:sp>
        <p:nvSpPr>
          <p:cNvPr id="54" name="Google Shape;54;g54b4a8583_046: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5" name="Google Shape;55;g54b4a8583_0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 name="Shape 59"/>
        <p:cNvGrpSpPr/>
        <p:nvPr/>
      </p:nvGrpSpPr>
      <p:grpSpPr>
        <a:xfrm>
          <a:off x="0" y="0"/>
          <a:ext cx="0" cy="0"/>
          <a:chOff x="0" y="0"/>
          <a:chExt cx="0" cy="0"/>
        </a:xfrm>
      </p:grpSpPr>
      <p:sp>
        <p:nvSpPr>
          <p:cNvPr id="60" name="Google Shape;60;g54b4a8583_052: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54b4a8583_0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Google Shape;66;g54b4a8583_058: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54b4a8583_0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Google Shape;72;g54b4a8583_06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54b4a8583_0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 name="Shape 77"/>
        <p:cNvGrpSpPr/>
        <p:nvPr/>
      </p:nvGrpSpPr>
      <p:grpSpPr>
        <a:xfrm>
          <a:off x="0" y="0"/>
          <a:ext cx="0" cy="0"/>
          <a:chOff x="0" y="0"/>
          <a:chExt cx="0" cy="0"/>
        </a:xfrm>
      </p:grpSpPr>
      <p:sp>
        <p:nvSpPr>
          <p:cNvPr id="78" name="Google Shape;78;g54b4a8583_07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54b4a8583_0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idx="1" type="subTitle"/>
          </p:nvPr>
        </p:nvSpPr>
        <p:spPr>
          <a:xfrm>
            <a:off x="685800" y="2840053"/>
            <a:ext cx="7772400" cy="7848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dk2"/>
              </a:buClr>
              <a:buSzPts val="3000"/>
              <a:buNone/>
              <a:defRPr>
                <a:solidFill>
                  <a:schemeClr val="dk2"/>
                </a:solidFill>
              </a:defRPr>
            </a:lvl1pPr>
            <a:lvl2pPr lvl="1" algn="ctr">
              <a:spcBef>
                <a:spcPts val="0"/>
              </a:spcBef>
              <a:spcAft>
                <a:spcPts val="0"/>
              </a:spcAft>
              <a:buClr>
                <a:schemeClr val="dk2"/>
              </a:buClr>
              <a:buSzPts val="3000"/>
              <a:buNone/>
              <a:defRPr sz="3000">
                <a:solidFill>
                  <a:schemeClr val="dk2"/>
                </a:solidFill>
              </a:defRPr>
            </a:lvl2pPr>
            <a:lvl3pPr lvl="2" algn="ctr">
              <a:spcBef>
                <a:spcPts val="0"/>
              </a:spcBef>
              <a:spcAft>
                <a:spcPts val="0"/>
              </a:spcAft>
              <a:buClr>
                <a:schemeClr val="dk2"/>
              </a:buClr>
              <a:buSzPts val="3000"/>
              <a:buNone/>
              <a:defRPr sz="3000">
                <a:solidFill>
                  <a:schemeClr val="dk2"/>
                </a:solidFill>
              </a:defRPr>
            </a:lvl3pPr>
            <a:lvl4pPr lvl="3" algn="ctr">
              <a:spcBef>
                <a:spcPts val="0"/>
              </a:spcBef>
              <a:spcAft>
                <a:spcPts val="0"/>
              </a:spcAft>
              <a:buClr>
                <a:schemeClr val="dk2"/>
              </a:buClr>
              <a:buSzPts val="3000"/>
              <a:buNone/>
              <a:defRPr sz="3000">
                <a:solidFill>
                  <a:schemeClr val="dk2"/>
                </a:solidFill>
              </a:defRPr>
            </a:lvl4pPr>
            <a:lvl5pPr lvl="4" algn="ctr">
              <a:spcBef>
                <a:spcPts val="0"/>
              </a:spcBef>
              <a:spcAft>
                <a:spcPts val="0"/>
              </a:spcAft>
              <a:buClr>
                <a:schemeClr val="dk2"/>
              </a:buClr>
              <a:buSzPts val="3000"/>
              <a:buNone/>
              <a:defRPr sz="3000">
                <a:solidFill>
                  <a:schemeClr val="dk2"/>
                </a:solidFill>
              </a:defRPr>
            </a:lvl5pPr>
            <a:lvl6pPr lvl="5" algn="ctr">
              <a:spcBef>
                <a:spcPts val="0"/>
              </a:spcBef>
              <a:spcAft>
                <a:spcPts val="0"/>
              </a:spcAft>
              <a:buClr>
                <a:schemeClr val="dk2"/>
              </a:buClr>
              <a:buSzPts val="3000"/>
              <a:buNone/>
              <a:defRPr sz="3000">
                <a:solidFill>
                  <a:schemeClr val="dk2"/>
                </a:solidFill>
              </a:defRPr>
            </a:lvl6pPr>
            <a:lvl7pPr lvl="6" algn="ctr">
              <a:spcBef>
                <a:spcPts val="0"/>
              </a:spcBef>
              <a:spcAft>
                <a:spcPts val="0"/>
              </a:spcAft>
              <a:buClr>
                <a:schemeClr val="dk2"/>
              </a:buClr>
              <a:buSzPts val="3000"/>
              <a:buNone/>
              <a:defRPr sz="3000">
                <a:solidFill>
                  <a:schemeClr val="dk2"/>
                </a:solidFill>
              </a:defRPr>
            </a:lvl7pPr>
            <a:lvl8pPr lvl="7" algn="ctr">
              <a:spcBef>
                <a:spcPts val="0"/>
              </a:spcBef>
              <a:spcAft>
                <a:spcPts val="0"/>
              </a:spcAft>
              <a:buClr>
                <a:schemeClr val="dk2"/>
              </a:buClr>
              <a:buSzPts val="3000"/>
              <a:buNone/>
              <a:defRPr sz="3000">
                <a:solidFill>
                  <a:schemeClr val="dk2"/>
                </a:solidFill>
              </a:defRPr>
            </a:lvl8pPr>
            <a:lvl9pPr lvl="8" algn="ctr">
              <a:spcBef>
                <a:spcPts val="0"/>
              </a:spcBef>
              <a:spcAft>
                <a:spcPts val="0"/>
              </a:spcAft>
              <a:buClr>
                <a:schemeClr val="dk2"/>
              </a:buClr>
              <a:buSzPts val="3000"/>
              <a:buNone/>
              <a:defRPr sz="3000">
                <a:solidFill>
                  <a:schemeClr val="dk2"/>
                </a:solidFill>
              </a:defRPr>
            </a:lvl9pPr>
          </a:lstStyle>
          <a:p/>
        </p:txBody>
      </p:sp>
      <p:sp>
        <p:nvSpPr>
          <p:cNvPr id="11" name="Google Shape;11;p2"/>
          <p:cNvSpPr txBox="1"/>
          <p:nvPr>
            <p:ph type="ctrTitle"/>
          </p:nvPr>
        </p:nvSpPr>
        <p:spPr>
          <a:xfrm>
            <a:off x="685800" y="1583342"/>
            <a:ext cx="7772400" cy="1159800"/>
          </a:xfrm>
          <a:prstGeom prst="rect">
            <a:avLst/>
          </a:prstGeom>
        </p:spPr>
        <p:txBody>
          <a:bodyPr anchorCtr="0" anchor="b" bIns="91425" lIns="91425" spcFirstLastPara="1" rIns="91425" wrap="square" tIns="91425">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p:txBody>
      </p:sp>
      <p:sp>
        <p:nvSpPr>
          <p:cNvPr id="12" name="Google Shape;12;p2"/>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3" name="Shape 13"/>
        <p:cNvGrpSpPr/>
        <p:nvPr/>
      </p:nvGrpSpPr>
      <p:grpSpPr>
        <a:xfrm>
          <a:off x="0" y="0"/>
          <a:ext cx="0" cy="0"/>
          <a:chOff x="0" y="0"/>
          <a:chExt cx="0" cy="0"/>
        </a:xfrm>
      </p:grpSpPr>
      <p:sp>
        <p:nvSpPr>
          <p:cNvPr id="14" name="Google Shape;14;p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5" name="Google Shape;15;p3"/>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6" name="Google Shape;16;p3"/>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7" name="Shape 17"/>
        <p:cNvGrpSpPr/>
        <p:nvPr/>
      </p:nvGrpSpPr>
      <p:grpSpPr>
        <a:xfrm>
          <a:off x="0" y="0"/>
          <a:ext cx="0" cy="0"/>
          <a:chOff x="0" y="0"/>
          <a:chExt cx="0" cy="0"/>
        </a:xfrm>
      </p:grpSpPr>
      <p:sp>
        <p:nvSpPr>
          <p:cNvPr id="18" name="Google Shape;18;p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19" name="Google Shape;19;p4"/>
          <p:cNvSpPr txBox="1"/>
          <p:nvPr>
            <p:ph idx="1" type="body"/>
          </p:nvPr>
        </p:nvSpPr>
        <p:spPr>
          <a:xfrm>
            <a:off x="457200" y="1200150"/>
            <a:ext cx="39945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0" name="Google Shape;20;p4"/>
          <p:cNvSpPr txBox="1"/>
          <p:nvPr>
            <p:ph idx="2" type="body"/>
          </p:nvPr>
        </p:nvSpPr>
        <p:spPr>
          <a:xfrm>
            <a:off x="4692274" y="1200150"/>
            <a:ext cx="3994500" cy="3725700"/>
          </a:xfrm>
          <a:prstGeom prst="rect">
            <a:avLst/>
          </a:prstGeom>
        </p:spPr>
        <p:txBody>
          <a:bodyPr anchorCtr="0" anchor="t" bIns="91425" lIns="91425" spcFirstLastPara="1" rIns="91425" wrap="square" tIns="91425">
            <a:noAutofit/>
          </a:bodyPr>
          <a:lstStyle>
            <a:lvl1pPr indent="-419100" lvl="0" marL="457200">
              <a:spcBef>
                <a:spcPts val="600"/>
              </a:spcBef>
              <a:spcAft>
                <a:spcPts val="0"/>
              </a:spcAft>
              <a:buSzPts val="30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1" name="Google Shape;21;p4"/>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2" name="Shape 22"/>
        <p:cNvGrpSpPr/>
        <p:nvPr/>
      </p:nvGrpSpPr>
      <p:grpSpPr>
        <a:xfrm>
          <a:off x="0" y="0"/>
          <a:ext cx="0" cy="0"/>
          <a:chOff x="0" y="0"/>
          <a:chExt cx="0" cy="0"/>
        </a:xfrm>
      </p:grpSpPr>
      <p:sp>
        <p:nvSpPr>
          <p:cNvPr id="23" name="Google Shape;23;p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4" name="Google Shape;24;p5"/>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5" name="Shape 25"/>
        <p:cNvGrpSpPr/>
        <p:nvPr/>
      </p:nvGrpSpPr>
      <p:grpSpPr>
        <a:xfrm>
          <a:off x="0" y="0"/>
          <a:ext cx="0" cy="0"/>
          <a:chOff x="0" y="0"/>
          <a:chExt cx="0" cy="0"/>
        </a:xfrm>
      </p:grpSpPr>
      <p:sp>
        <p:nvSpPr>
          <p:cNvPr id="26" name="Google Shape;26;p6"/>
          <p:cNvSpPr txBox="1"/>
          <p:nvPr>
            <p:ph idx="1" type="body"/>
          </p:nvPr>
        </p:nvSpPr>
        <p:spPr>
          <a:xfrm>
            <a:off x="457200" y="4406309"/>
            <a:ext cx="8229600" cy="519600"/>
          </a:xfrm>
          <a:prstGeom prst="rect">
            <a:avLst/>
          </a:prstGeom>
        </p:spPr>
        <p:txBody>
          <a:bodyPr anchorCtr="0" anchor="t" bIns="91425" lIns="91425" spcFirstLastPara="1" rIns="91425" wrap="square" tIns="91425">
            <a:noAutofit/>
          </a:bodyPr>
          <a:lstStyle>
            <a:lvl1pPr indent="-228600" lvl="0" marL="457200" algn="ctr">
              <a:spcBef>
                <a:spcPts val="0"/>
              </a:spcBef>
              <a:spcAft>
                <a:spcPts val="0"/>
              </a:spcAft>
              <a:buClr>
                <a:schemeClr val="dk1"/>
              </a:buClr>
              <a:buSzPts val="1800"/>
              <a:buNone/>
              <a:defRPr sz="1800">
                <a:solidFill>
                  <a:schemeClr val="dk1"/>
                </a:solidFill>
              </a:defRPr>
            </a:lvl1pPr>
          </a:lstStyle>
          <a:p/>
        </p:txBody>
      </p:sp>
      <p:sp>
        <p:nvSpPr>
          <p:cNvPr id="27" name="Google Shape;27;p6"/>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8" name="Shape 28"/>
        <p:cNvGrpSpPr/>
        <p:nvPr/>
      </p:nvGrpSpPr>
      <p:grpSpPr>
        <a:xfrm>
          <a:off x="0" y="0"/>
          <a:ext cx="0" cy="0"/>
          <a:chOff x="0" y="0"/>
          <a:chExt cx="0" cy="0"/>
        </a:xfrm>
      </p:grpSpPr>
      <p:sp>
        <p:nvSpPr>
          <p:cNvPr id="29" name="Google Shape;29;p7"/>
          <p:cNvSpPr txBox="1"/>
          <p:nvPr>
            <p:ph idx="12" type="sldNum"/>
          </p:nvPr>
        </p:nvSpPr>
        <p:spPr>
          <a:xfrm>
            <a:off x="8556791"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light-gradient">
    <p:bg>
      <p:bgPr>
        <a:gradFill>
          <a:gsLst>
            <a:gs pos="0">
              <a:schemeClr val="lt1"/>
            </a:gs>
            <a:gs pos="30000">
              <a:schemeClr val="lt1"/>
            </a:gs>
            <a:gs pos="100000">
              <a:schemeClr val="lt2"/>
            </a:gs>
          </a:gsLst>
          <a:path path="circle">
            <a:fillToRect b="50%" l="50%" r="50%" t="50%"/>
          </a:path>
          <a:tileRect/>
        </a:gra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05978"/>
            <a:ext cx="8229600" cy="857400"/>
          </a:xfrm>
          <a:prstGeom prst="rect">
            <a:avLst/>
          </a:prstGeom>
          <a:noFill/>
          <a:ln>
            <a:noFill/>
          </a:ln>
        </p:spPr>
        <p:txBody>
          <a:bodyPr anchorCtr="0" anchor="b" bIns="91425" lIns="91425" spcFirstLastPara="1" rIns="91425" wrap="square" tIns="91425">
            <a:noAutofit/>
          </a:bodyPr>
          <a:lstStyle>
            <a:lvl1pPr lvl="0">
              <a:spcBef>
                <a:spcPts val="0"/>
              </a:spcBef>
              <a:spcAft>
                <a:spcPts val="0"/>
              </a:spcAft>
              <a:buClr>
                <a:schemeClr val="dk1"/>
              </a:buClr>
              <a:buSzPts val="3600"/>
              <a:buNone/>
              <a:defRPr b="1" sz="3600">
                <a:solidFill>
                  <a:schemeClr val="dk1"/>
                </a:solidFill>
              </a:defRPr>
            </a:lvl1pPr>
            <a:lvl2pPr lvl="1">
              <a:spcBef>
                <a:spcPts val="0"/>
              </a:spcBef>
              <a:spcAft>
                <a:spcPts val="0"/>
              </a:spcAft>
              <a:buClr>
                <a:schemeClr val="dk1"/>
              </a:buClr>
              <a:buSzPts val="3600"/>
              <a:buNone/>
              <a:defRPr b="1" sz="3600">
                <a:solidFill>
                  <a:schemeClr val="dk1"/>
                </a:solidFill>
              </a:defRPr>
            </a:lvl2pPr>
            <a:lvl3pPr lvl="2">
              <a:spcBef>
                <a:spcPts val="0"/>
              </a:spcBef>
              <a:spcAft>
                <a:spcPts val="0"/>
              </a:spcAft>
              <a:buClr>
                <a:schemeClr val="dk1"/>
              </a:buClr>
              <a:buSzPts val="3600"/>
              <a:buNone/>
              <a:defRPr b="1" sz="3600">
                <a:solidFill>
                  <a:schemeClr val="dk1"/>
                </a:solidFill>
              </a:defRPr>
            </a:lvl3pPr>
            <a:lvl4pPr lvl="3">
              <a:spcBef>
                <a:spcPts val="0"/>
              </a:spcBef>
              <a:spcAft>
                <a:spcPts val="0"/>
              </a:spcAft>
              <a:buClr>
                <a:schemeClr val="dk1"/>
              </a:buClr>
              <a:buSzPts val="3600"/>
              <a:buNone/>
              <a:defRPr b="1" sz="3600">
                <a:solidFill>
                  <a:schemeClr val="dk1"/>
                </a:solidFill>
              </a:defRPr>
            </a:lvl4pPr>
            <a:lvl5pPr lvl="4">
              <a:spcBef>
                <a:spcPts val="0"/>
              </a:spcBef>
              <a:spcAft>
                <a:spcPts val="0"/>
              </a:spcAft>
              <a:buClr>
                <a:schemeClr val="dk1"/>
              </a:buClr>
              <a:buSzPts val="3600"/>
              <a:buNone/>
              <a:defRPr b="1" sz="3600">
                <a:solidFill>
                  <a:schemeClr val="dk1"/>
                </a:solidFill>
              </a:defRPr>
            </a:lvl5pPr>
            <a:lvl6pPr lvl="5">
              <a:spcBef>
                <a:spcPts val="0"/>
              </a:spcBef>
              <a:spcAft>
                <a:spcPts val="0"/>
              </a:spcAft>
              <a:buClr>
                <a:schemeClr val="dk1"/>
              </a:buClr>
              <a:buSzPts val="3600"/>
              <a:buNone/>
              <a:defRPr b="1" sz="3600">
                <a:solidFill>
                  <a:schemeClr val="dk1"/>
                </a:solidFill>
              </a:defRPr>
            </a:lvl6pPr>
            <a:lvl7pPr lvl="6">
              <a:spcBef>
                <a:spcPts val="0"/>
              </a:spcBef>
              <a:spcAft>
                <a:spcPts val="0"/>
              </a:spcAft>
              <a:buClr>
                <a:schemeClr val="dk1"/>
              </a:buClr>
              <a:buSzPts val="3600"/>
              <a:buNone/>
              <a:defRPr b="1" sz="3600">
                <a:solidFill>
                  <a:schemeClr val="dk1"/>
                </a:solidFill>
              </a:defRPr>
            </a:lvl7pPr>
            <a:lvl8pPr lvl="7">
              <a:spcBef>
                <a:spcPts val="0"/>
              </a:spcBef>
              <a:spcAft>
                <a:spcPts val="0"/>
              </a:spcAft>
              <a:buClr>
                <a:schemeClr val="dk1"/>
              </a:buClr>
              <a:buSzPts val="3600"/>
              <a:buNone/>
              <a:defRPr b="1" sz="3600">
                <a:solidFill>
                  <a:schemeClr val="dk1"/>
                </a:solidFill>
              </a:defRPr>
            </a:lvl8pPr>
            <a:lvl9pPr lvl="8">
              <a:spcBef>
                <a:spcPts val="0"/>
              </a:spcBef>
              <a:spcAft>
                <a:spcPts val="0"/>
              </a:spcAft>
              <a:buClr>
                <a:schemeClr val="dk1"/>
              </a:buClr>
              <a:buSzPts val="3600"/>
              <a:buNone/>
              <a:defRPr b="1" sz="3600">
                <a:solidFill>
                  <a:schemeClr val="dk1"/>
                </a:solidFill>
              </a:defRPr>
            </a:lvl9pPr>
          </a:lstStyle>
          <a:p/>
        </p:txBody>
      </p:sp>
      <p:sp>
        <p:nvSpPr>
          <p:cNvPr id="7" name="Google Shape;7;p1"/>
          <p:cNvSpPr txBox="1"/>
          <p:nvPr>
            <p:ph idx="1" type="body"/>
          </p:nvPr>
        </p:nvSpPr>
        <p:spPr>
          <a:xfrm>
            <a:off x="457200" y="1200150"/>
            <a:ext cx="8229600" cy="3725700"/>
          </a:xfrm>
          <a:prstGeom prst="rect">
            <a:avLst/>
          </a:prstGeom>
          <a:noFill/>
          <a:ln>
            <a:noFill/>
          </a:ln>
        </p:spPr>
        <p:txBody>
          <a:bodyPr anchorCtr="0" anchor="t" bIns="91425" lIns="91425" spcFirstLastPara="1" rIns="91425" wrap="square" tIns="91425">
            <a:noAutofit/>
          </a:bodyPr>
          <a:lstStyle>
            <a:lvl1pPr indent="-419100" lvl="0" marL="457200">
              <a:spcBef>
                <a:spcPts val="600"/>
              </a:spcBef>
              <a:spcAft>
                <a:spcPts val="0"/>
              </a:spcAft>
              <a:buSzPts val="3000"/>
              <a:buChar char="●"/>
              <a:defRPr sz="30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42900" lvl="3" marL="1828800">
              <a:spcBef>
                <a:spcPts val="0"/>
              </a:spcBef>
              <a:spcAft>
                <a:spcPts val="0"/>
              </a:spcAft>
              <a:buSzPts val="1800"/>
              <a:buChar char="●"/>
              <a:defRPr sz="1800"/>
            </a:lvl4pPr>
            <a:lvl5pPr indent="-342900" lvl="4" marL="2286000">
              <a:spcBef>
                <a:spcPts val="0"/>
              </a:spcBef>
              <a:spcAft>
                <a:spcPts val="0"/>
              </a:spcAft>
              <a:buSzPts val="1800"/>
              <a:buChar char="○"/>
              <a:defRPr sz="1800"/>
            </a:lvl5pPr>
            <a:lvl6pPr indent="-342900" lvl="5" marL="2743200">
              <a:spcBef>
                <a:spcPts val="0"/>
              </a:spcBef>
              <a:spcAft>
                <a:spcPts val="0"/>
              </a:spcAft>
              <a:buSzPts val="1800"/>
              <a:buChar char="■"/>
              <a:defRPr sz="1800"/>
            </a:lvl6pPr>
            <a:lvl7pPr indent="-342900" lvl="6" marL="3200400">
              <a:spcBef>
                <a:spcPts val="0"/>
              </a:spcBef>
              <a:spcAft>
                <a:spcPts val="0"/>
              </a:spcAft>
              <a:buSzPts val="1800"/>
              <a:buChar char="●"/>
              <a:defRPr sz="1800"/>
            </a:lvl7pPr>
            <a:lvl8pPr indent="-342900" lvl="7" marL="3657600">
              <a:spcBef>
                <a:spcPts val="0"/>
              </a:spcBef>
              <a:spcAft>
                <a:spcPts val="0"/>
              </a:spcAft>
              <a:buSzPts val="1800"/>
              <a:buChar char="○"/>
              <a:defRPr sz="1800"/>
            </a:lvl8pPr>
            <a:lvl9pPr indent="-342900" lvl="8" marL="4114800">
              <a:spcBef>
                <a:spcPts val="0"/>
              </a:spcBef>
              <a:spcAft>
                <a:spcPts val="0"/>
              </a:spcAft>
              <a:buSzPts val="1800"/>
              <a:buChar char="■"/>
              <a:defRPr sz="1800"/>
            </a:lvl9pPr>
          </a:lstStyle>
          <a:p/>
        </p:txBody>
      </p:sp>
      <p:sp>
        <p:nvSpPr>
          <p:cNvPr id="8" name="Google Shape;8;p1"/>
          <p:cNvSpPr txBox="1"/>
          <p:nvPr>
            <p:ph idx="12" type="sldNum"/>
          </p:nvPr>
        </p:nvSpPr>
        <p:spPr>
          <a:xfrm>
            <a:off x="8556791" y="4749851"/>
            <a:ext cx="548700" cy="393600"/>
          </a:xfrm>
          <a:prstGeom prst="rect">
            <a:avLst/>
          </a:prstGeom>
          <a:noFill/>
          <a:ln>
            <a:noFill/>
          </a:ln>
        </p:spPr>
        <p:txBody>
          <a:bodyPr anchorCtr="0" anchor="ctr" bIns="91425" lIns="91425" spcFirstLastPara="1" rIns="91425" wrap="square" tIns="91425">
            <a:noAutofit/>
          </a:bodyPr>
          <a:lstStyle>
            <a:lvl1pPr lvl="0" algn="r">
              <a:buNone/>
              <a:defRPr sz="1300">
                <a:solidFill>
                  <a:schemeClr val="dk1"/>
                </a:solidFill>
              </a:defRPr>
            </a:lvl1pPr>
            <a:lvl2pPr lvl="1" algn="r">
              <a:buNone/>
              <a:defRPr sz="1300">
                <a:solidFill>
                  <a:schemeClr val="dk1"/>
                </a:solidFill>
              </a:defRPr>
            </a:lvl2pPr>
            <a:lvl3pPr lvl="2" algn="r">
              <a:buNone/>
              <a:defRPr sz="1300">
                <a:solidFill>
                  <a:schemeClr val="dk1"/>
                </a:solidFill>
              </a:defRPr>
            </a:lvl3pPr>
            <a:lvl4pPr lvl="3" algn="r">
              <a:buNone/>
              <a:defRPr sz="1300">
                <a:solidFill>
                  <a:schemeClr val="dk1"/>
                </a:solidFill>
              </a:defRPr>
            </a:lvl4pPr>
            <a:lvl5pPr lvl="4" algn="r">
              <a:buNone/>
              <a:defRPr sz="1300">
                <a:solidFill>
                  <a:schemeClr val="dk1"/>
                </a:solidFill>
              </a:defRPr>
            </a:lvl5pPr>
            <a:lvl6pPr lvl="5" algn="r">
              <a:buNone/>
              <a:defRPr sz="1300">
                <a:solidFill>
                  <a:schemeClr val="dk1"/>
                </a:solidFill>
              </a:defRPr>
            </a:lvl6pPr>
            <a:lvl7pPr lvl="6" algn="r">
              <a:buNone/>
              <a:defRPr sz="1300">
                <a:solidFill>
                  <a:schemeClr val="dk1"/>
                </a:solidFill>
              </a:defRPr>
            </a:lvl7pPr>
            <a:lvl8pPr lvl="7" algn="r">
              <a:buNone/>
              <a:defRPr sz="1300">
                <a:solidFill>
                  <a:schemeClr val="dk1"/>
                </a:solidFill>
              </a:defRPr>
            </a:lvl8pPr>
            <a:lvl9pPr lvl="8" algn="r">
              <a:buNone/>
              <a:defRPr sz="1300">
                <a:solidFill>
                  <a:schemeClr val="dk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33" name="Shape 33"/>
        <p:cNvGrpSpPr/>
        <p:nvPr/>
      </p:nvGrpSpPr>
      <p:grpSpPr>
        <a:xfrm>
          <a:off x="0" y="0"/>
          <a:ext cx="0" cy="0"/>
          <a:chOff x="0" y="0"/>
          <a:chExt cx="0" cy="0"/>
        </a:xfrm>
      </p:grpSpPr>
      <p:sp>
        <p:nvSpPr>
          <p:cNvPr id="34" name="Google Shape;34;p8"/>
          <p:cNvSpPr txBox="1"/>
          <p:nvPr/>
        </p:nvSpPr>
        <p:spPr>
          <a:xfrm>
            <a:off x="1032975" y="1595400"/>
            <a:ext cx="7478700" cy="1952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5000">
                <a:solidFill>
                  <a:srgbClr val="FFFFFF"/>
                </a:solidFill>
                <a:latin typeface="Poppins"/>
                <a:ea typeface="Poppins"/>
                <a:cs typeface="Poppins"/>
                <a:sym typeface="Poppins"/>
              </a:rPr>
              <a:t>20 Fruits &amp; Vegetables</a:t>
            </a:r>
            <a:endParaRPr b="1" sz="5000">
              <a:solidFill>
                <a:srgbClr val="FFFFFF"/>
              </a:solidFill>
              <a:latin typeface="Poppins"/>
              <a:ea typeface="Poppins"/>
              <a:cs typeface="Poppins"/>
              <a:sym typeface="Poppins"/>
            </a:endParaRPr>
          </a:p>
          <a:p>
            <a:pPr indent="0" lvl="0" marL="0" rtl="0" algn="ctr">
              <a:lnSpc>
                <a:spcPct val="115000"/>
              </a:lnSpc>
              <a:spcBef>
                <a:spcPts val="0"/>
              </a:spcBef>
              <a:spcAft>
                <a:spcPts val="0"/>
              </a:spcAft>
              <a:buNone/>
            </a:pPr>
            <a:r>
              <a:rPr b="1" lang="en" sz="5000">
                <a:solidFill>
                  <a:srgbClr val="FFFFFF"/>
                </a:solidFill>
                <a:latin typeface="Poppins"/>
                <a:ea typeface="Poppins"/>
                <a:cs typeface="Poppins"/>
                <a:sym typeface="Poppins"/>
              </a:rPr>
              <a:t>That Heal Your Body</a:t>
            </a:r>
            <a:endParaRPr b="1" sz="5000">
              <a:solidFill>
                <a:srgbClr val="FFFFFF"/>
              </a:solidFill>
              <a:latin typeface="Poppins"/>
              <a:ea typeface="Poppins"/>
              <a:cs typeface="Poppins"/>
              <a:sym typeface="Poppins"/>
            </a:endParaRPr>
          </a:p>
          <a:p>
            <a:pPr indent="0" lvl="0" marL="0" rtl="0" algn="ctr">
              <a:lnSpc>
                <a:spcPct val="115000"/>
              </a:lnSpc>
              <a:spcBef>
                <a:spcPts val="0"/>
              </a:spcBef>
              <a:spcAft>
                <a:spcPts val="0"/>
              </a:spcAft>
              <a:buNone/>
            </a:pPr>
            <a:r>
              <a:t/>
            </a:r>
            <a:endParaRPr sz="12000">
              <a:solidFill>
                <a:srgbClr val="FFFFFF"/>
              </a:solidFill>
              <a:latin typeface="Caveat"/>
              <a:ea typeface="Caveat"/>
              <a:cs typeface="Caveat"/>
              <a:sym typeface="Caveat"/>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sp>
        <p:nvSpPr>
          <p:cNvPr id="87" name="Google Shape;87;p1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#9</a:t>
            </a:r>
            <a:endParaRPr>
              <a:latin typeface="Pacifico"/>
              <a:ea typeface="Pacifico"/>
              <a:cs typeface="Pacifico"/>
              <a:sym typeface="Pacifico"/>
            </a:endParaRPr>
          </a:p>
        </p:txBody>
      </p:sp>
      <p:sp>
        <p:nvSpPr>
          <p:cNvPr id="88" name="Google Shape;88;p17"/>
          <p:cNvSpPr txBox="1"/>
          <p:nvPr>
            <p:ph idx="1" type="body"/>
          </p:nvPr>
        </p:nvSpPr>
        <p:spPr>
          <a:xfrm>
            <a:off x="457200" y="12001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solidFill>
                  <a:schemeClr val="dk1"/>
                </a:solidFill>
              </a:rPr>
              <a:t>Cauliflower</a:t>
            </a:r>
            <a:endParaRPr b="1">
              <a:solidFill>
                <a:schemeClr val="dk1"/>
              </a:solidFill>
            </a:endParaRPr>
          </a:p>
          <a:p>
            <a:pPr indent="0" lvl="0" marL="0" rtl="0" algn="ctr">
              <a:spcBef>
                <a:spcPts val="600"/>
              </a:spcBef>
              <a:spcAft>
                <a:spcPts val="0"/>
              </a:spcAft>
              <a:buClr>
                <a:schemeClr val="dk1"/>
              </a:buClr>
              <a:buSzPts val="1100"/>
              <a:buFont typeface="Arial"/>
              <a:buNone/>
            </a:pPr>
            <a:r>
              <a:t/>
            </a:r>
            <a:endParaRPr b="1">
              <a:solidFill>
                <a:schemeClr val="dk1"/>
              </a:solidFill>
            </a:endParaRPr>
          </a:p>
          <a:p>
            <a:pPr indent="0" lvl="0" marL="0" rtl="0" algn="ctr">
              <a:spcBef>
                <a:spcPts val="600"/>
              </a:spcBef>
              <a:spcAft>
                <a:spcPts val="0"/>
              </a:spcAft>
              <a:buClr>
                <a:schemeClr val="dk1"/>
              </a:buClr>
              <a:buSzPts val="1100"/>
              <a:buFont typeface="Arial"/>
              <a:buNone/>
            </a:pPr>
            <a:r>
              <a:rPr lang="en">
                <a:solidFill>
                  <a:schemeClr val="dk1"/>
                </a:solidFill>
              </a:rPr>
              <a:t>The lesser-loved cousin of broccoli. Don’t overlook this one though, it’s packed with iron, calcium, and more.</a:t>
            </a:r>
            <a:endParaRPr>
              <a:solidFill>
                <a:schemeClr val="dk1"/>
              </a:solidFill>
            </a:endParaRPr>
          </a:p>
          <a:p>
            <a:pPr indent="0" lvl="0" marL="0" rtl="0" algn="ctr">
              <a:spcBef>
                <a:spcPts val="600"/>
              </a:spcBef>
              <a:spcAft>
                <a:spcPts val="0"/>
              </a:spcAft>
              <a:buClr>
                <a:schemeClr val="dk1"/>
              </a:buClr>
              <a:buSzPts val="1100"/>
              <a:buFont typeface="Arial"/>
              <a:buNone/>
            </a:pPr>
            <a:r>
              <a:t/>
            </a:r>
            <a:endParaRPr>
              <a:solidFill>
                <a:schemeClr val="dk1"/>
              </a:solidFill>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sp>
        <p:nvSpPr>
          <p:cNvPr id="93" name="Google Shape;93;p18"/>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#10</a:t>
            </a:r>
            <a:endParaRPr>
              <a:latin typeface="Pacifico"/>
              <a:ea typeface="Pacifico"/>
              <a:cs typeface="Pacifico"/>
              <a:sym typeface="Pacifico"/>
            </a:endParaRPr>
          </a:p>
        </p:txBody>
      </p:sp>
      <p:sp>
        <p:nvSpPr>
          <p:cNvPr id="94" name="Google Shape;94;p18"/>
          <p:cNvSpPr txBox="1"/>
          <p:nvPr>
            <p:ph idx="1" type="body"/>
          </p:nvPr>
        </p:nvSpPr>
        <p:spPr>
          <a:xfrm>
            <a:off x="457200" y="11870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Sauerkraut</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Sauerkraut is a brilliant fermented food that can enhance your gut health and microbiome.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sp>
        <p:nvSpPr>
          <p:cNvPr id="99" name="Google Shape;99;p1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#11</a:t>
            </a:r>
            <a:endParaRPr>
              <a:latin typeface="Pacifico"/>
              <a:ea typeface="Pacifico"/>
              <a:cs typeface="Pacifico"/>
              <a:sym typeface="Pacifico"/>
            </a:endParaRPr>
          </a:p>
        </p:txBody>
      </p:sp>
      <p:sp>
        <p:nvSpPr>
          <p:cNvPr id="100" name="Google Shape;100;p19"/>
          <p:cNvSpPr txBox="1"/>
          <p:nvPr>
            <p:ph idx="1" type="body"/>
          </p:nvPr>
        </p:nvSpPr>
        <p:spPr>
          <a:xfrm>
            <a:off x="457200" y="384950"/>
            <a:ext cx="8229600" cy="44379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Oranges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Oranges are a very sweet source of vitamin C.</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 name="Shape 104"/>
        <p:cNvGrpSpPr/>
        <p:nvPr/>
      </p:nvGrpSpPr>
      <p:grpSpPr>
        <a:xfrm>
          <a:off x="0" y="0"/>
          <a:ext cx="0" cy="0"/>
          <a:chOff x="0" y="0"/>
          <a:chExt cx="0" cy="0"/>
        </a:xfrm>
      </p:grpSpPr>
      <p:sp>
        <p:nvSpPr>
          <p:cNvPr id="105" name="Google Shape;105;p20"/>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#12</a:t>
            </a:r>
            <a:endParaRPr>
              <a:latin typeface="Pacifico"/>
              <a:ea typeface="Pacifico"/>
              <a:cs typeface="Pacifico"/>
              <a:sym typeface="Pacifico"/>
            </a:endParaRPr>
          </a:p>
        </p:txBody>
      </p:sp>
      <p:sp>
        <p:nvSpPr>
          <p:cNvPr id="106" name="Google Shape;106;p20"/>
          <p:cNvSpPr txBox="1"/>
          <p:nvPr>
            <p:ph idx="1" type="body"/>
          </p:nvPr>
        </p:nvSpPr>
        <p:spPr>
          <a:xfrm>
            <a:off x="457200" y="387450"/>
            <a:ext cx="8229600" cy="418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Blueberries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Blueberries are among the fruits most packed with antioxidants. The recommendation is to eat a healthy diet by trying to get as much natural color on your plate as possible. Time to bring some blue!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 name="Shape 110"/>
        <p:cNvGrpSpPr/>
        <p:nvPr/>
      </p:nvGrpSpPr>
      <p:grpSpPr>
        <a:xfrm>
          <a:off x="0" y="0"/>
          <a:ext cx="0" cy="0"/>
          <a:chOff x="0" y="0"/>
          <a:chExt cx="0" cy="0"/>
        </a:xfrm>
      </p:grpSpPr>
      <p:sp>
        <p:nvSpPr>
          <p:cNvPr id="111" name="Google Shape;111;p2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#13</a:t>
            </a:r>
            <a:endParaRPr>
              <a:latin typeface="Pacifico"/>
              <a:ea typeface="Pacifico"/>
              <a:cs typeface="Pacifico"/>
              <a:sym typeface="Pacifico"/>
            </a:endParaRPr>
          </a:p>
        </p:txBody>
      </p:sp>
      <p:sp>
        <p:nvSpPr>
          <p:cNvPr id="112" name="Google Shape;112;p21"/>
          <p:cNvSpPr txBox="1"/>
          <p:nvPr>
            <p:ph idx="1" type="body"/>
          </p:nvPr>
        </p:nvSpPr>
        <p:spPr>
          <a:xfrm>
            <a:off x="531875" y="472050"/>
            <a:ext cx="8229600" cy="45645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a:t> </a:t>
            </a:r>
            <a:endParaRPr b="1"/>
          </a:p>
          <a:p>
            <a:pPr indent="0" lvl="0" marL="0" rtl="0" algn="ctr">
              <a:spcBef>
                <a:spcPts val="600"/>
              </a:spcBef>
              <a:spcAft>
                <a:spcPts val="0"/>
              </a:spcAft>
              <a:buClr>
                <a:schemeClr val="dk1"/>
              </a:buClr>
              <a:buSzPts val="1100"/>
              <a:buFont typeface="Arial"/>
              <a:buNone/>
            </a:pPr>
            <a:r>
              <a:rPr b="1" lang="en"/>
              <a:t>Strawberries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Packed with goodness, strawberries also go great with a lot of desert!</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22"/>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#14</a:t>
            </a:r>
            <a:endParaRPr>
              <a:latin typeface="Pacifico"/>
              <a:ea typeface="Pacifico"/>
              <a:cs typeface="Pacifico"/>
              <a:sym typeface="Pacifico"/>
            </a:endParaRPr>
          </a:p>
        </p:txBody>
      </p:sp>
      <p:sp>
        <p:nvSpPr>
          <p:cNvPr id="118" name="Google Shape;118;p22"/>
          <p:cNvSpPr txBox="1"/>
          <p:nvPr>
            <p:ph idx="1" type="body"/>
          </p:nvPr>
        </p:nvSpPr>
        <p:spPr>
          <a:xfrm>
            <a:off x="457200" y="429600"/>
            <a:ext cx="8229600" cy="4093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Grapes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Aim for red grapes and you’ll benefit from resveratrol – a substance that may actually help you to live for longer.</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None/>
            </a:pPr>
            <a:r>
              <a:t/>
            </a:r>
            <a:endParaRPr sz="24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 name="Shape 122"/>
        <p:cNvGrpSpPr/>
        <p:nvPr/>
      </p:nvGrpSpPr>
      <p:grpSpPr>
        <a:xfrm>
          <a:off x="0" y="0"/>
          <a:ext cx="0" cy="0"/>
          <a:chOff x="0" y="0"/>
          <a:chExt cx="0" cy="0"/>
        </a:xfrm>
      </p:grpSpPr>
      <p:sp>
        <p:nvSpPr>
          <p:cNvPr id="123" name="Google Shape;123;p2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#15</a:t>
            </a:r>
            <a:endParaRPr>
              <a:latin typeface="Pacifico"/>
              <a:ea typeface="Pacifico"/>
              <a:cs typeface="Pacifico"/>
              <a:sym typeface="Pacifico"/>
            </a:endParaRPr>
          </a:p>
        </p:txBody>
      </p:sp>
      <p:sp>
        <p:nvSpPr>
          <p:cNvPr id="124" name="Google Shape;124;p23"/>
          <p:cNvSpPr txBox="1"/>
          <p:nvPr>
            <p:ph idx="1" type="body"/>
          </p:nvPr>
        </p:nvSpPr>
        <p:spPr>
          <a:xfrm>
            <a:off x="556000" y="549250"/>
            <a:ext cx="8229600" cy="43548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Cherries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Cherries go amazingly well with dark chocolate. They taste great on their own. And they have TONS of health benefits.</a:t>
            </a:r>
            <a:endParaRPr/>
          </a:p>
          <a:p>
            <a:pPr indent="0" lvl="0" marL="0" rtl="0" algn="ctr">
              <a:spcBef>
                <a:spcPts val="600"/>
              </a:spcBef>
              <a:spcAft>
                <a:spcPts val="0"/>
              </a:spcAft>
              <a:buClr>
                <a:schemeClr val="dk1"/>
              </a:buClr>
              <a:buSzPts val="1100"/>
              <a:buFont typeface="Arial"/>
              <a:buNone/>
            </a:pPr>
            <a:r>
              <a:rPr lang="en"/>
              <a:t>But they’re also high in melatonin – the sleep hormone. Perfect for getting better shuteye.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sp>
        <p:nvSpPr>
          <p:cNvPr id="129" name="Google Shape;129;p24"/>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#16</a:t>
            </a:r>
            <a:endParaRPr>
              <a:latin typeface="Pacifico"/>
              <a:ea typeface="Pacifico"/>
              <a:cs typeface="Pacifico"/>
              <a:sym typeface="Pacifico"/>
            </a:endParaRPr>
          </a:p>
        </p:txBody>
      </p:sp>
      <p:sp>
        <p:nvSpPr>
          <p:cNvPr id="130" name="Google Shape;130;p24"/>
          <p:cNvSpPr txBox="1"/>
          <p:nvPr>
            <p:ph idx="1" type="body"/>
          </p:nvPr>
        </p:nvSpPr>
        <p:spPr>
          <a:xfrm>
            <a:off x="510900" y="563025"/>
            <a:ext cx="8229600" cy="4123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Cayenne Pepper</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000"/>
              <a:t>Cayenne pepper is a pepper that is used in spicy cooking. It is what gives your chilli powder a lot of its kick. </a:t>
            </a:r>
            <a:endParaRPr sz="2000"/>
          </a:p>
          <a:p>
            <a:pPr indent="0" lvl="0" marL="0" rtl="0" algn="ctr">
              <a:spcBef>
                <a:spcPts val="600"/>
              </a:spcBef>
              <a:spcAft>
                <a:spcPts val="0"/>
              </a:spcAft>
              <a:buClr>
                <a:schemeClr val="dk1"/>
              </a:buClr>
              <a:buSzPts val="1100"/>
              <a:buFont typeface="Arial"/>
              <a:buNone/>
            </a:pPr>
            <a:r>
              <a:rPr lang="en" sz="2000"/>
              <a:t>What you might not have known about this stuff, is that it is great for digestion, and that it can help to increase the metabolism several fold. This makes it highly useful for weight loss in particular. It also helps to kill off unwanted bacteria in the stomach.</a:t>
            </a:r>
            <a:endParaRPr sz="20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Google Shape;135;p2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#17</a:t>
            </a:r>
            <a:endParaRPr>
              <a:latin typeface="Pacifico"/>
              <a:ea typeface="Pacifico"/>
              <a:cs typeface="Pacifico"/>
              <a:sym typeface="Pacifico"/>
            </a:endParaRPr>
          </a:p>
        </p:txBody>
      </p:sp>
      <p:sp>
        <p:nvSpPr>
          <p:cNvPr id="136" name="Google Shape;136;p25"/>
          <p:cNvSpPr txBox="1"/>
          <p:nvPr>
            <p:ph idx="1" type="body"/>
          </p:nvPr>
        </p:nvSpPr>
        <p:spPr>
          <a:xfrm>
            <a:off x="648550" y="432375"/>
            <a:ext cx="8229600" cy="4161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Avocado</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Avocado is all the rage at the moment. One of its big appeals is its high fat, low carb nature, which makes it ideal for low carb diets.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2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#18</a:t>
            </a:r>
            <a:endParaRPr>
              <a:latin typeface="Pacifico"/>
              <a:ea typeface="Pacifico"/>
              <a:cs typeface="Pacifico"/>
              <a:sym typeface="Pacifico"/>
            </a:endParaRPr>
          </a:p>
        </p:txBody>
      </p:sp>
      <p:sp>
        <p:nvSpPr>
          <p:cNvPr id="142" name="Google Shape;142;p26"/>
          <p:cNvSpPr txBox="1"/>
          <p:nvPr>
            <p:ph idx="1" type="body"/>
          </p:nvPr>
        </p:nvSpPr>
        <p:spPr>
          <a:xfrm>
            <a:off x="361125" y="517325"/>
            <a:ext cx="8229600" cy="41013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Rose Hip</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Popular during WW2. This fruit is high in vitamin C to boost immunity.</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 name="Shape 38"/>
        <p:cNvGrpSpPr/>
        <p:nvPr/>
      </p:nvGrpSpPr>
      <p:grpSpPr>
        <a:xfrm>
          <a:off x="0" y="0"/>
          <a:ext cx="0" cy="0"/>
          <a:chOff x="0" y="0"/>
          <a:chExt cx="0" cy="0"/>
        </a:xfrm>
      </p:grpSpPr>
      <p:sp>
        <p:nvSpPr>
          <p:cNvPr id="39" name="Google Shape;39;p9"/>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a:t>
            </a:r>
            <a:endParaRPr>
              <a:latin typeface="Pacifico"/>
              <a:ea typeface="Pacifico"/>
              <a:cs typeface="Pacifico"/>
              <a:sym typeface="Pacifico"/>
            </a:endParaRPr>
          </a:p>
        </p:txBody>
      </p:sp>
      <p:sp>
        <p:nvSpPr>
          <p:cNvPr id="40" name="Google Shape;40;p9"/>
          <p:cNvSpPr txBox="1"/>
          <p:nvPr>
            <p:ph idx="1" type="body"/>
          </p:nvPr>
        </p:nvSpPr>
        <p:spPr>
          <a:xfrm>
            <a:off x="457200" y="1128425"/>
            <a:ext cx="8229600" cy="37692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Bananas</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Bananas are delicious and extremely convenient to eat. They’re also high in potassium to fight cramps.</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rPr lang="en"/>
              <a:t> </a:t>
            </a:r>
            <a:endParaRPr/>
          </a:p>
          <a:p>
            <a:pPr indent="0" lvl="0" marL="0" rtl="0" algn="ctr">
              <a:spcBef>
                <a:spcPts val="600"/>
              </a:spcBef>
              <a:spcAft>
                <a:spcPts val="0"/>
              </a:spcAft>
              <a:buClr>
                <a:schemeClr val="dk1"/>
              </a:buClr>
              <a:buSzPts val="1100"/>
              <a:buFont typeface="Arial"/>
              <a:buNone/>
            </a:pPr>
            <a:r>
              <a:t/>
            </a:r>
            <a:endParaRPr b="1"/>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6" name="Shape 146"/>
        <p:cNvGrpSpPr/>
        <p:nvPr/>
      </p:nvGrpSpPr>
      <p:grpSpPr>
        <a:xfrm>
          <a:off x="0" y="0"/>
          <a:ext cx="0" cy="0"/>
          <a:chOff x="0" y="0"/>
          <a:chExt cx="0" cy="0"/>
        </a:xfrm>
      </p:grpSpPr>
      <p:sp>
        <p:nvSpPr>
          <p:cNvPr id="147" name="Google Shape;147;p27"/>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#19</a:t>
            </a:r>
            <a:endParaRPr>
              <a:latin typeface="Pacifico"/>
              <a:ea typeface="Pacifico"/>
              <a:cs typeface="Pacifico"/>
              <a:sym typeface="Pacifico"/>
            </a:endParaRPr>
          </a:p>
        </p:txBody>
      </p:sp>
      <p:sp>
        <p:nvSpPr>
          <p:cNvPr id="148" name="Google Shape;148;p27"/>
          <p:cNvSpPr txBox="1"/>
          <p:nvPr>
            <p:ph idx="1" type="body"/>
          </p:nvPr>
        </p:nvSpPr>
        <p:spPr>
          <a:xfrm>
            <a:off x="457200" y="446125"/>
            <a:ext cx="8229600" cy="43764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Celery</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Celery is fantastic for snacking when on a diet, thanks to its low calorie count and extraordinarily high amount of water.</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28"/>
          <p:cNvSpPr txBox="1"/>
          <p:nvPr>
            <p:ph type="title"/>
          </p:nvPr>
        </p:nvSpPr>
        <p:spPr>
          <a:xfrm>
            <a:off x="457200" y="165001"/>
            <a:ext cx="8229600" cy="726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#20</a:t>
            </a:r>
            <a:endParaRPr>
              <a:latin typeface="Pacifico"/>
              <a:ea typeface="Pacifico"/>
              <a:cs typeface="Pacifico"/>
              <a:sym typeface="Pacifico"/>
            </a:endParaRPr>
          </a:p>
        </p:txBody>
      </p:sp>
      <p:sp>
        <p:nvSpPr>
          <p:cNvPr id="154" name="Google Shape;154;p28"/>
          <p:cNvSpPr txBox="1"/>
          <p:nvPr>
            <p:ph idx="1" type="body"/>
          </p:nvPr>
        </p:nvSpPr>
        <p:spPr>
          <a:xfrm>
            <a:off x="523975" y="427300"/>
            <a:ext cx="8292900" cy="43740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Cucumber</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Another great source of hydration. Did you know we get a large amount of our hydration FROM our food? Serve this on a tuna sandwich and it tastes amazing.</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a:p>
          <a:p>
            <a:pPr indent="457200" lvl="0" marL="0" rtl="0" algn="l">
              <a:spcBef>
                <a:spcPts val="600"/>
              </a:spcBef>
              <a:spcAft>
                <a:spcPts val="0"/>
              </a:spcAft>
              <a:buClr>
                <a:schemeClr val="dk1"/>
              </a:buClr>
              <a:buSzPts val="1100"/>
              <a:buFont typeface="Arial"/>
              <a:buNone/>
            </a:pPr>
            <a:r>
              <a:t/>
            </a:r>
            <a:endParaRPr b="1"/>
          </a:p>
          <a:p>
            <a:pPr indent="45720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 name="Shape 44"/>
        <p:cNvGrpSpPr/>
        <p:nvPr/>
      </p:nvGrpSpPr>
      <p:grpSpPr>
        <a:xfrm>
          <a:off x="0" y="0"/>
          <a:ext cx="0" cy="0"/>
          <a:chOff x="0" y="0"/>
          <a:chExt cx="0" cy="0"/>
        </a:xfrm>
      </p:grpSpPr>
      <p:sp>
        <p:nvSpPr>
          <p:cNvPr id="45" name="Google Shape;45;p10"/>
          <p:cNvSpPr txBox="1"/>
          <p:nvPr>
            <p:ph type="title"/>
          </p:nvPr>
        </p:nvSpPr>
        <p:spPr>
          <a:xfrm>
            <a:off x="457200" y="7765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#2</a:t>
            </a:r>
            <a:endParaRPr>
              <a:latin typeface="Pacifico"/>
              <a:ea typeface="Pacifico"/>
              <a:cs typeface="Pacifico"/>
              <a:sym typeface="Pacifico"/>
            </a:endParaRPr>
          </a:p>
        </p:txBody>
      </p:sp>
      <p:sp>
        <p:nvSpPr>
          <p:cNvPr id="46" name="Google Shape;46;p10"/>
          <p:cNvSpPr txBox="1"/>
          <p:nvPr>
            <p:ph idx="1" type="body"/>
          </p:nvPr>
        </p:nvSpPr>
        <p:spPr>
          <a:xfrm>
            <a:off x="457200" y="622725"/>
            <a:ext cx="8229600" cy="44460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b="1" lang="en"/>
              <a:t>Apples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Rich in vitamin C, as well as epicatechin. One a day may indeed keep the doctor away!</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 name="Shape 50"/>
        <p:cNvGrpSpPr/>
        <p:nvPr/>
      </p:nvGrpSpPr>
      <p:grpSpPr>
        <a:xfrm>
          <a:off x="0" y="0"/>
          <a:ext cx="0" cy="0"/>
          <a:chOff x="0" y="0"/>
          <a:chExt cx="0" cy="0"/>
        </a:xfrm>
      </p:grpSpPr>
      <p:sp>
        <p:nvSpPr>
          <p:cNvPr id="51" name="Google Shape;51;p11"/>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#3</a:t>
            </a:r>
            <a:endParaRPr>
              <a:latin typeface="Pacifico"/>
              <a:ea typeface="Pacifico"/>
              <a:cs typeface="Pacifico"/>
              <a:sym typeface="Pacifico"/>
            </a:endParaRPr>
          </a:p>
        </p:txBody>
      </p:sp>
      <p:sp>
        <p:nvSpPr>
          <p:cNvPr id="52" name="Google Shape;52;p11"/>
          <p:cNvSpPr txBox="1"/>
          <p:nvPr>
            <p:ph idx="1" type="body"/>
          </p:nvPr>
        </p:nvSpPr>
        <p:spPr>
          <a:xfrm>
            <a:off x="457200" y="1166550"/>
            <a:ext cx="8229600" cy="3725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Garlic</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A true superfood. Garlic can kill germs, improve digestion, and cause vasodilation.</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None/>
            </a:pPr>
            <a:r>
              <a:t/>
            </a:r>
            <a:endParaRPr/>
          </a:p>
          <a:p>
            <a:pPr indent="457200" lvl="0" marL="0" rtl="0" algn="l">
              <a:spcBef>
                <a:spcPts val="600"/>
              </a:spcBef>
              <a:spcAft>
                <a:spcPts val="0"/>
              </a:spcAft>
              <a:buNone/>
            </a:pPr>
            <a:r>
              <a:t/>
            </a:r>
            <a:endParaRPr b="1"/>
          </a:p>
          <a:p>
            <a:pPr indent="457200" lvl="0" marL="0" rtl="0" algn="l">
              <a:spcBef>
                <a:spcPts val="600"/>
              </a:spcBef>
              <a:spcAft>
                <a:spcPts val="0"/>
              </a:spcAft>
              <a:buNone/>
            </a:pPr>
            <a:r>
              <a:t/>
            </a:r>
            <a:endParaRPr b="1"/>
          </a:p>
          <a:p>
            <a:pPr indent="0" lvl="0" marL="0" rtl="0" algn="l">
              <a:spcBef>
                <a:spcPts val="6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 name="Shape 56"/>
        <p:cNvGrpSpPr/>
        <p:nvPr/>
      </p:nvGrpSpPr>
      <p:grpSpPr>
        <a:xfrm>
          <a:off x="0" y="0"/>
          <a:ext cx="0" cy="0"/>
          <a:chOff x="0" y="0"/>
          <a:chExt cx="0" cy="0"/>
        </a:xfrm>
      </p:grpSpPr>
      <p:sp>
        <p:nvSpPr>
          <p:cNvPr id="57" name="Google Shape;57;p12"/>
          <p:cNvSpPr txBox="1"/>
          <p:nvPr>
            <p:ph type="title"/>
          </p:nvPr>
        </p:nvSpPr>
        <p:spPr>
          <a:xfrm>
            <a:off x="457200" y="379126"/>
            <a:ext cx="8229600" cy="6960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#4</a:t>
            </a:r>
            <a:endParaRPr>
              <a:latin typeface="Pacifico"/>
              <a:ea typeface="Pacifico"/>
              <a:cs typeface="Pacifico"/>
              <a:sym typeface="Pacifico"/>
            </a:endParaRPr>
          </a:p>
        </p:txBody>
      </p:sp>
      <p:sp>
        <p:nvSpPr>
          <p:cNvPr id="58" name="Google Shape;58;p12"/>
          <p:cNvSpPr txBox="1"/>
          <p:nvPr>
            <p:ph idx="1" type="body"/>
          </p:nvPr>
        </p:nvSpPr>
        <p:spPr>
          <a:xfrm>
            <a:off x="457200" y="499200"/>
            <a:ext cx="8229600" cy="45117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Carrots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Carrots are rich in vitamin A and lutein. They boost eye health, among other things.</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a:p>
            <a:pPr indent="0" lvl="0" marL="0" rtl="0" algn="ctr">
              <a:spcBef>
                <a:spcPts val="600"/>
              </a:spcBef>
              <a:spcAft>
                <a:spcPts val="0"/>
              </a:spcAft>
              <a:buNone/>
            </a:pPr>
            <a:r>
              <a:t/>
            </a:r>
            <a:endParaRPr sz="2400"/>
          </a:p>
          <a:p>
            <a:pPr indent="0" lvl="0" marL="0" rtl="0" algn="l">
              <a:spcBef>
                <a:spcPts val="600"/>
              </a:spcBef>
              <a:spcAft>
                <a:spcPts val="0"/>
              </a:spcAft>
              <a:buNone/>
            </a:pPr>
            <a:r>
              <a:t/>
            </a:r>
            <a:endParaRPr sz="2400"/>
          </a:p>
          <a:p>
            <a:pPr indent="0" lvl="0" marL="0" rtl="0" algn="l">
              <a:spcBef>
                <a:spcPts val="60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 name="Shape 62"/>
        <p:cNvGrpSpPr/>
        <p:nvPr/>
      </p:nvGrpSpPr>
      <p:grpSpPr>
        <a:xfrm>
          <a:off x="0" y="0"/>
          <a:ext cx="0" cy="0"/>
          <a:chOff x="0" y="0"/>
          <a:chExt cx="0" cy="0"/>
        </a:xfrm>
      </p:grpSpPr>
      <p:sp>
        <p:nvSpPr>
          <p:cNvPr id="63" name="Google Shape;63;p13"/>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#5</a:t>
            </a:r>
            <a:endParaRPr>
              <a:latin typeface="Pacifico"/>
              <a:ea typeface="Pacifico"/>
              <a:cs typeface="Pacifico"/>
              <a:sym typeface="Pacifico"/>
            </a:endParaRPr>
          </a:p>
        </p:txBody>
      </p:sp>
      <p:sp>
        <p:nvSpPr>
          <p:cNvPr id="64" name="Google Shape;64;p13"/>
          <p:cNvSpPr txBox="1"/>
          <p:nvPr>
            <p:ph idx="1" type="body"/>
          </p:nvPr>
        </p:nvSpPr>
        <p:spPr>
          <a:xfrm>
            <a:off x="618150" y="1115575"/>
            <a:ext cx="8068800" cy="35265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Mushrooms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One of the only food sources of the amazing vitamin D. And packed with healthy protein.</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l">
              <a:spcBef>
                <a:spcPts val="600"/>
              </a:spcBef>
              <a:spcAft>
                <a:spcPts val="0"/>
              </a:spcAft>
              <a:buClr>
                <a:schemeClr val="dk1"/>
              </a:buClr>
              <a:buSzPts val="1100"/>
              <a:buFont typeface="Arial"/>
              <a:buNone/>
            </a:pPr>
            <a:r>
              <a:t/>
            </a:r>
            <a:endParaRPr b="1"/>
          </a:p>
          <a:p>
            <a:pPr indent="0" lvl="0" marL="0" rtl="0" algn="l">
              <a:spcBef>
                <a:spcPts val="600"/>
              </a:spcBef>
              <a:spcAft>
                <a:spcPts val="0"/>
              </a:spcAft>
              <a:buClr>
                <a:schemeClr val="dk1"/>
              </a:buClr>
              <a:buSzPts val="1100"/>
              <a:buFont typeface="Arial"/>
              <a:buNone/>
            </a:pPr>
            <a:r>
              <a:t/>
            </a:r>
            <a:endParaRPr b="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Google Shape;69;p14"/>
          <p:cNvSpPr txBox="1"/>
          <p:nvPr>
            <p:ph type="title"/>
          </p:nvPr>
        </p:nvSpPr>
        <p:spPr>
          <a:xfrm>
            <a:off x="457200" y="57603"/>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#6</a:t>
            </a:r>
            <a:endParaRPr>
              <a:latin typeface="Pacifico"/>
              <a:ea typeface="Pacifico"/>
              <a:cs typeface="Pacifico"/>
              <a:sym typeface="Pacifico"/>
            </a:endParaRPr>
          </a:p>
        </p:txBody>
      </p:sp>
      <p:sp>
        <p:nvSpPr>
          <p:cNvPr id="70" name="Google Shape;70;p14"/>
          <p:cNvSpPr txBox="1"/>
          <p:nvPr>
            <p:ph idx="1" type="body"/>
          </p:nvPr>
        </p:nvSpPr>
        <p:spPr>
          <a:xfrm>
            <a:off x="457200" y="1002325"/>
            <a:ext cx="8229600" cy="39927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Clr>
                <a:schemeClr val="dk1"/>
              </a:buClr>
              <a:buSzPts val="1100"/>
              <a:buFont typeface="Arial"/>
              <a:buNone/>
            </a:pPr>
            <a:r>
              <a:rPr b="1" lang="en"/>
              <a:t>Babyleaf spinach</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a:t>Babyleaf spinach is a great source of folate. This is great news for pregnant mums-to-be in particular, seeing as folate is one of the most important nutrients for helping the normal and healthy development of the infant fetus.</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l">
              <a:spcBef>
                <a:spcPts val="600"/>
              </a:spcBef>
              <a:spcAft>
                <a:spcPts val="0"/>
              </a:spcAft>
              <a:buNone/>
            </a:pPr>
            <a:r>
              <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 name="Shape 74"/>
        <p:cNvGrpSpPr/>
        <p:nvPr/>
      </p:nvGrpSpPr>
      <p:grpSpPr>
        <a:xfrm>
          <a:off x="0" y="0"/>
          <a:ext cx="0" cy="0"/>
          <a:chOff x="0" y="0"/>
          <a:chExt cx="0" cy="0"/>
        </a:xfrm>
      </p:grpSpPr>
      <p:sp>
        <p:nvSpPr>
          <p:cNvPr id="75" name="Google Shape;75;p15"/>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#7</a:t>
            </a:r>
            <a:endParaRPr>
              <a:latin typeface="Pacifico"/>
              <a:ea typeface="Pacifico"/>
              <a:cs typeface="Pacifico"/>
              <a:sym typeface="Pacifico"/>
            </a:endParaRPr>
          </a:p>
        </p:txBody>
      </p:sp>
      <p:sp>
        <p:nvSpPr>
          <p:cNvPr id="76" name="Google Shape;76;p15"/>
          <p:cNvSpPr txBox="1"/>
          <p:nvPr>
            <p:ph idx="1" type="body"/>
          </p:nvPr>
        </p:nvSpPr>
        <p:spPr>
          <a:xfrm>
            <a:off x="410525" y="528050"/>
            <a:ext cx="8229600" cy="42306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Beets</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rPr lang="en" sz="2400"/>
              <a:t>Beets are used by athletes thanks to their ability to improve the delivery of oxygen to muscle.</a:t>
            </a:r>
            <a:endParaRPr sz="2400"/>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 name="Shape 80"/>
        <p:cNvGrpSpPr/>
        <p:nvPr/>
      </p:nvGrpSpPr>
      <p:grpSpPr>
        <a:xfrm>
          <a:off x="0" y="0"/>
          <a:ext cx="0" cy="0"/>
          <a:chOff x="0" y="0"/>
          <a:chExt cx="0" cy="0"/>
        </a:xfrm>
      </p:grpSpPr>
      <p:sp>
        <p:nvSpPr>
          <p:cNvPr id="81" name="Google Shape;81;p16"/>
          <p:cNvSpPr txBox="1"/>
          <p:nvPr>
            <p:ph type="title"/>
          </p:nvPr>
        </p:nvSpPr>
        <p:spPr>
          <a:xfrm>
            <a:off x="457200" y="205978"/>
            <a:ext cx="8229600" cy="857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Pacifico"/>
                <a:ea typeface="Pacifico"/>
                <a:cs typeface="Pacifico"/>
                <a:sym typeface="Pacifico"/>
              </a:rPr>
              <a:t>Tip #8</a:t>
            </a:r>
            <a:endParaRPr>
              <a:latin typeface="Pacifico"/>
              <a:ea typeface="Pacifico"/>
              <a:cs typeface="Pacifico"/>
              <a:sym typeface="Pacifico"/>
            </a:endParaRPr>
          </a:p>
        </p:txBody>
      </p:sp>
      <p:sp>
        <p:nvSpPr>
          <p:cNvPr id="82" name="Google Shape;82;p16"/>
          <p:cNvSpPr txBox="1"/>
          <p:nvPr>
            <p:ph idx="1" type="body"/>
          </p:nvPr>
        </p:nvSpPr>
        <p:spPr>
          <a:xfrm>
            <a:off x="457200" y="500050"/>
            <a:ext cx="8229600" cy="4130100"/>
          </a:xfrm>
          <a:prstGeom prst="rect">
            <a:avLst/>
          </a:prstGeom>
        </p:spPr>
        <p:txBody>
          <a:bodyPr anchorCtr="0" anchor="t" bIns="91425" lIns="91425" spcFirstLastPara="1" rIns="91425" wrap="square" tIns="91425">
            <a:noAutofit/>
          </a:bodyPr>
          <a:lstStyle/>
          <a:p>
            <a:pPr indent="0" lvl="0" marL="0" rtl="0" algn="ctr">
              <a:spcBef>
                <a:spcPts val="600"/>
              </a:spcBef>
              <a:spcAft>
                <a:spcPts val="0"/>
              </a:spcAft>
              <a:buNone/>
            </a:pPr>
            <a:r>
              <a:t/>
            </a:r>
            <a:endParaRPr b="1"/>
          </a:p>
          <a:p>
            <a:pPr indent="0" lvl="0" marL="0" rtl="0" algn="ctr">
              <a:spcBef>
                <a:spcPts val="600"/>
              </a:spcBef>
              <a:spcAft>
                <a:spcPts val="0"/>
              </a:spcAft>
              <a:buClr>
                <a:schemeClr val="dk1"/>
              </a:buClr>
              <a:buSzPts val="1100"/>
              <a:buFont typeface="Arial"/>
              <a:buNone/>
            </a:pPr>
            <a:r>
              <a:rPr b="1" lang="en"/>
              <a:t> </a:t>
            </a:r>
            <a:r>
              <a:rPr b="1" lang="en"/>
              <a:t>Broccoli</a:t>
            </a:r>
            <a:endParaRPr b="1"/>
          </a:p>
          <a:p>
            <a:pPr indent="0" lvl="0" marL="0" rtl="0" algn="l">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rPr lang="en"/>
              <a:t>Broccoli is one of the staples in our Western diet. It’s also rich in folate, iron, calcium, and much more.</a:t>
            </a:r>
            <a:endParaRPr/>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Clr>
                <a:schemeClr val="dk1"/>
              </a:buClr>
              <a:buSzPts val="1100"/>
              <a:buFont typeface="Arial"/>
              <a:buNone/>
            </a:pPr>
            <a:r>
              <a:t/>
            </a:r>
            <a:endParaRPr b="1"/>
          </a:p>
          <a:p>
            <a:pPr indent="0" lvl="0" marL="0" rtl="0" algn="ctr">
              <a:spcBef>
                <a:spcPts val="600"/>
              </a:spcBef>
              <a:spcAft>
                <a:spcPts val="0"/>
              </a:spcAft>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name="Light 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