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14"/>
  </p:notesMasterIdLst>
  <p:sldIdLst>
    <p:sldId id="257" r:id="rId2"/>
    <p:sldId id="261" r:id="rId3"/>
    <p:sldId id="278" r:id="rId4"/>
    <p:sldId id="289" r:id="rId5"/>
    <p:sldId id="288" r:id="rId6"/>
    <p:sldId id="290" r:id="rId7"/>
    <p:sldId id="265" r:id="rId8"/>
    <p:sldId id="266" r:id="rId9"/>
    <p:sldId id="293" r:id="rId10"/>
    <p:sldId id="292" r:id="rId11"/>
    <p:sldId id="291" r:id="rId12"/>
    <p:sldId id="294"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790"/>
    <p:restoredTop sz="94650"/>
  </p:normalViewPr>
  <p:slideViewPr>
    <p:cSldViewPr>
      <p:cViewPr varScale="1">
        <p:scale>
          <a:sx n="98" d="100"/>
          <a:sy n="98" d="100"/>
        </p:scale>
        <p:origin x="192" y="124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6/13/19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1173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51881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1100215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9017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1112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62146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74099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62678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lgn="ctr">
              <a:buNone/>
              <a:defRPr sz="2400">
                <a:latin typeface="Calibri" panose="020F0502020204030204" pitchFamily="34" charset="0"/>
                <a:cs typeface="Calibri" panose="020F0502020204030204" pitchFamily="34" charset="0"/>
              </a:defRPr>
            </a:lvl1pPr>
            <a:lvl2pPr marL="342900" indent="0" algn="l">
              <a:buNone/>
              <a:defRPr sz="2400">
                <a:latin typeface="Calibri" panose="020F0502020204030204" pitchFamily="34" charset="0"/>
                <a:cs typeface="Calibri" panose="020F0502020204030204" pitchFamily="34" charset="0"/>
              </a:defRPr>
            </a:lvl2pPr>
            <a:lvl3pPr marL="685800" indent="0" algn="l">
              <a:buNone/>
              <a:defRPr sz="2400">
                <a:latin typeface="Calibri" panose="020F0502020204030204" pitchFamily="34" charset="0"/>
                <a:cs typeface="Calibri" panose="020F0502020204030204" pitchFamily="34" charset="0"/>
              </a:defRPr>
            </a:lvl3pPr>
            <a:lvl4pPr marL="1028700" indent="0" algn="l">
              <a:buNone/>
              <a:defRPr sz="2400">
                <a:latin typeface="Calibri" panose="020F0502020204030204" pitchFamily="34" charset="0"/>
                <a:cs typeface="Calibri" panose="020F0502020204030204" pitchFamily="34" charset="0"/>
              </a:defRPr>
            </a:lvl4pPr>
            <a:lvl5pPr marL="1371600" indent="0" algn="l">
              <a:buNone/>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304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05084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39690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6/13/19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9397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6/13/19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7497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6/13/19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06181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3210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27245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6/13/19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97396727"/>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600" b="1"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0176FCF-58A2-1341-BD8C-A2863A54E1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8034" r="1559"/>
          <a:stretch/>
        </p:blipFill>
        <p:spPr>
          <a:xfrm>
            <a:off x="0" y="-33407"/>
            <a:ext cx="9144000" cy="5176907"/>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389240" y="2630954"/>
            <a:ext cx="3470920" cy="1938992"/>
          </a:xfrm>
          <a:prstGeom prst="rect">
            <a:avLst/>
          </a:prstGeom>
          <a:noFill/>
        </p:spPr>
        <p:txBody>
          <a:bodyPr wrap="square" rtlCol="0">
            <a:spAutoFit/>
          </a:bodyPr>
          <a:lstStyle/>
          <a:p>
            <a:pPr algn="ctr"/>
            <a:r>
              <a:rPr lang="en-US" sz="3000" b="1" dirty="0">
                <a:latin typeface="Calibri" panose="020F0502020204030204" pitchFamily="34" charset="0"/>
                <a:cs typeface="Calibri" panose="020F0502020204030204" pitchFamily="34" charset="0"/>
              </a:rPr>
              <a:t>Tips And Tricks To Use When Performing Kettlebell Workouts</a:t>
            </a:r>
            <a:endParaRPr lang="en-ID" sz="3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226798"/>
            <a:ext cx="4680520" cy="936104"/>
          </a:xfrm>
        </p:spPr>
        <p:txBody>
          <a:bodyPr>
            <a:normAutofit/>
          </a:bodyPr>
          <a:lstStyle/>
          <a:p>
            <a:pPr marL="342900" lvl="0" indent="-342900">
              <a:buFont typeface="Arial" panose="020B0604020202020204" pitchFamily="34" charset="0"/>
              <a:buChar char="•"/>
            </a:pPr>
            <a:r>
              <a:rPr lang="en-US" dirty="0"/>
              <a:t>It is important that you try hard not to arch your lower back</a:t>
            </a:r>
            <a:endParaRPr lang="en-ID" dirty="0"/>
          </a:p>
        </p:txBody>
      </p:sp>
      <p:pic>
        <p:nvPicPr>
          <p:cNvPr id="2" name="Picture 1">
            <a:extLst>
              <a:ext uri="{FF2B5EF4-FFF2-40B4-BE49-F238E27FC236}">
                <a16:creationId xmlns:a16="http://schemas.microsoft.com/office/drawing/2014/main" id="{94AC8DCE-CBB9-7E4F-A959-D62BCA3BF0C3}"/>
              </a:ext>
            </a:extLst>
          </p:cNvPr>
          <p:cNvPicPr>
            <a:picLocks noChangeAspect="1"/>
          </p:cNvPicPr>
          <p:nvPr/>
        </p:nvPicPr>
        <p:blipFill>
          <a:blip r:embed="rId2"/>
          <a:stretch>
            <a:fillRect/>
          </a:stretch>
        </p:blipFill>
        <p:spPr>
          <a:xfrm>
            <a:off x="2466020" y="2306918"/>
            <a:ext cx="2555776" cy="141696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46188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915566"/>
            <a:ext cx="5256584" cy="1368152"/>
          </a:xfrm>
        </p:spPr>
        <p:txBody>
          <a:bodyPr>
            <a:normAutofit/>
          </a:bodyPr>
          <a:lstStyle/>
          <a:p>
            <a:pPr marL="342900" lvl="0" indent="-342900">
              <a:spcBef>
                <a:spcPts val="0"/>
              </a:spcBef>
              <a:buFont typeface="Arial" panose="020B0604020202020204" pitchFamily="34" charset="0"/>
              <a:buChar char="•"/>
            </a:pPr>
            <a:r>
              <a:rPr lang="en-US" dirty="0"/>
              <a:t>Come down slowly while maintaining control so that you do not rotate your hind leg lest you trip and fall</a:t>
            </a:r>
          </a:p>
        </p:txBody>
      </p:sp>
      <p:pic>
        <p:nvPicPr>
          <p:cNvPr id="2" name="Picture 1">
            <a:extLst>
              <a:ext uri="{FF2B5EF4-FFF2-40B4-BE49-F238E27FC236}">
                <a16:creationId xmlns:a16="http://schemas.microsoft.com/office/drawing/2014/main" id="{FB215DDC-714E-3B4D-BDD2-104FEB6B20C3}"/>
              </a:ext>
            </a:extLst>
          </p:cNvPr>
          <p:cNvPicPr>
            <a:picLocks noChangeAspect="1"/>
          </p:cNvPicPr>
          <p:nvPr/>
        </p:nvPicPr>
        <p:blipFill>
          <a:blip r:embed="rId2"/>
          <a:stretch>
            <a:fillRect/>
          </a:stretch>
        </p:blipFill>
        <p:spPr>
          <a:xfrm>
            <a:off x="2627784" y="2427734"/>
            <a:ext cx="2777451" cy="177966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782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467544" y="1059582"/>
            <a:ext cx="6192688" cy="1368152"/>
          </a:xfrm>
        </p:spPr>
        <p:txBody>
          <a:bodyPr>
            <a:normAutofit/>
          </a:bodyPr>
          <a:lstStyle/>
          <a:p>
            <a:pPr marL="342900" lvl="0" indent="-342900">
              <a:spcBef>
                <a:spcPts val="0"/>
              </a:spcBef>
              <a:buFont typeface="Arial" panose="020B0604020202020204" pitchFamily="34" charset="0"/>
              <a:buChar char="•"/>
            </a:pPr>
            <a:r>
              <a:rPr lang="en-US" dirty="0"/>
              <a:t>Ensure that your movements go as far as you are comfortable without necessarily going beyond your limit of stability and flexibility</a:t>
            </a:r>
            <a:endParaRPr lang="en-ID" dirty="0"/>
          </a:p>
        </p:txBody>
      </p:sp>
      <p:pic>
        <p:nvPicPr>
          <p:cNvPr id="2" name="Picture 1">
            <a:extLst>
              <a:ext uri="{FF2B5EF4-FFF2-40B4-BE49-F238E27FC236}">
                <a16:creationId xmlns:a16="http://schemas.microsoft.com/office/drawing/2014/main" id="{BAC452B0-CAF7-7C40-BB3B-5D2948056176}"/>
              </a:ext>
            </a:extLst>
          </p:cNvPr>
          <p:cNvPicPr>
            <a:picLocks noChangeAspect="1"/>
          </p:cNvPicPr>
          <p:nvPr/>
        </p:nvPicPr>
        <p:blipFill>
          <a:blip r:embed="rId2"/>
          <a:stretch>
            <a:fillRect/>
          </a:stretch>
        </p:blipFill>
        <p:spPr>
          <a:xfrm>
            <a:off x="2221962" y="2715766"/>
            <a:ext cx="3358150" cy="159369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86081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467544" y="1203598"/>
            <a:ext cx="6447501" cy="602382"/>
          </a:xfrm>
        </p:spPr>
        <p:txBody>
          <a:bodyPr/>
          <a:lstStyle/>
          <a:p>
            <a:r>
              <a:rPr lang="en-US" b="0" i="1" dirty="0"/>
              <a:t>Tips you need to perform the Kettlebells swing</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1115615" y="1923678"/>
            <a:ext cx="5151358" cy="2592288"/>
          </a:xfrm>
        </p:spPr>
        <p:txBody>
          <a:bodyPr>
            <a:normAutofit/>
          </a:bodyPr>
          <a:lstStyle/>
          <a:p>
            <a:r>
              <a:rPr lang="en-US" dirty="0"/>
              <a:t>For you to perform the KB swing we have discussed above, it is critical that you maintain the right posture as much as you can even though it is hard. Some of these tips will help you do it right;</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627534"/>
            <a:ext cx="5616624" cy="1872208"/>
          </a:xfrm>
        </p:spPr>
        <p:txBody>
          <a:bodyPr>
            <a:normAutofit/>
          </a:bodyPr>
          <a:lstStyle/>
          <a:p>
            <a:pPr marL="342900" lvl="0" indent="-342900" algn="l">
              <a:spcBef>
                <a:spcPts val="0"/>
              </a:spcBef>
              <a:buFont typeface="Arial" panose="020B0604020202020204" pitchFamily="34" charset="0"/>
              <a:buChar char="•"/>
            </a:pPr>
            <a:r>
              <a:rPr lang="en-US" dirty="0"/>
              <a:t>Load the heels and not your toes</a:t>
            </a:r>
            <a:br>
              <a:rPr lang="en-US" dirty="0"/>
            </a:br>
            <a:endParaRPr lang="en-ID" dirty="0"/>
          </a:p>
          <a:p>
            <a:pPr marL="342900" lvl="0" indent="-342900" algn="l">
              <a:spcBef>
                <a:spcPts val="0"/>
              </a:spcBef>
              <a:buFont typeface="Arial" panose="020B0604020202020204" pitchFamily="34" charset="0"/>
              <a:buChar char="•"/>
            </a:pPr>
            <a:r>
              <a:rPr lang="en-US" dirty="0"/>
              <a:t>Try as much as you can to maintain a flat back throughout the exercise</a:t>
            </a:r>
            <a:endParaRPr lang="en-ID" dirty="0"/>
          </a:p>
        </p:txBody>
      </p:sp>
      <p:pic>
        <p:nvPicPr>
          <p:cNvPr id="2" name="Picture 1">
            <a:extLst>
              <a:ext uri="{FF2B5EF4-FFF2-40B4-BE49-F238E27FC236}">
                <a16:creationId xmlns:a16="http://schemas.microsoft.com/office/drawing/2014/main" id="{AE6182E7-074D-D74B-8F64-902C55F3E11F}"/>
              </a:ext>
            </a:extLst>
          </p:cNvPr>
          <p:cNvPicPr>
            <a:picLocks noChangeAspect="1"/>
          </p:cNvPicPr>
          <p:nvPr/>
        </p:nvPicPr>
        <p:blipFill>
          <a:blip r:embed="rId2"/>
          <a:stretch>
            <a:fillRect/>
          </a:stretch>
        </p:blipFill>
        <p:spPr>
          <a:xfrm>
            <a:off x="2555776" y="2787774"/>
            <a:ext cx="2519051" cy="1584176"/>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203598"/>
            <a:ext cx="5616624" cy="2160240"/>
          </a:xfrm>
        </p:spPr>
        <p:txBody>
          <a:bodyPr>
            <a:normAutofit/>
          </a:bodyPr>
          <a:lstStyle/>
          <a:p>
            <a:pPr marL="342900" lvl="0" indent="-342900">
              <a:buFont typeface="Arial" panose="020B0604020202020204" pitchFamily="34" charset="0"/>
              <a:buChar char="•"/>
            </a:pPr>
            <a:r>
              <a:rPr lang="en-US" dirty="0"/>
              <a:t>Ensure that you keep the shoulders in their sockets when lifting your chest</a:t>
            </a:r>
            <a:endParaRPr lang="en-ID" dirty="0"/>
          </a:p>
        </p:txBody>
      </p:sp>
      <p:pic>
        <p:nvPicPr>
          <p:cNvPr id="2" name="Picture 1">
            <a:extLst>
              <a:ext uri="{FF2B5EF4-FFF2-40B4-BE49-F238E27FC236}">
                <a16:creationId xmlns:a16="http://schemas.microsoft.com/office/drawing/2014/main" id="{5A3D7FE4-201C-3C4F-B795-83DC90A32CC7}"/>
              </a:ext>
            </a:extLst>
          </p:cNvPr>
          <p:cNvPicPr>
            <a:picLocks noChangeAspect="1"/>
          </p:cNvPicPr>
          <p:nvPr/>
        </p:nvPicPr>
        <p:blipFill>
          <a:blip r:embed="rId2"/>
          <a:stretch>
            <a:fillRect/>
          </a:stretch>
        </p:blipFill>
        <p:spPr>
          <a:xfrm>
            <a:off x="2555776" y="2427734"/>
            <a:ext cx="2541841" cy="156123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454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627534"/>
            <a:ext cx="5616624" cy="2232248"/>
          </a:xfrm>
        </p:spPr>
        <p:txBody>
          <a:bodyPr>
            <a:normAutofit/>
          </a:bodyPr>
          <a:lstStyle/>
          <a:p>
            <a:pPr marL="342900" lvl="0" indent="-342900" algn="l">
              <a:spcBef>
                <a:spcPts val="0"/>
              </a:spcBef>
              <a:buFont typeface="Arial" panose="020B0604020202020204" pitchFamily="34" charset="0"/>
              <a:buChar char="•"/>
            </a:pPr>
            <a:r>
              <a:rPr lang="en-US" dirty="0"/>
              <a:t>Try not to hinge your lower back</a:t>
            </a:r>
          </a:p>
          <a:p>
            <a:pPr lvl="0" algn="l">
              <a:spcBef>
                <a:spcPts val="0"/>
              </a:spcBef>
            </a:pPr>
            <a:endParaRPr lang="en-ID" dirty="0"/>
          </a:p>
          <a:p>
            <a:pPr marL="342900" lvl="0" indent="-342900" algn="l">
              <a:spcBef>
                <a:spcPts val="0"/>
              </a:spcBef>
              <a:buFont typeface="Arial" panose="020B0604020202020204" pitchFamily="34" charset="0"/>
              <a:buChar char="•"/>
            </a:pPr>
            <a:r>
              <a:rPr lang="en-US" dirty="0"/>
              <a:t>Take in deep and soft breathes when going up and breath out nice and soft when coming down</a:t>
            </a:r>
            <a:endParaRPr lang="en-ID" dirty="0"/>
          </a:p>
        </p:txBody>
      </p:sp>
      <p:pic>
        <p:nvPicPr>
          <p:cNvPr id="2" name="Picture 1">
            <a:extLst>
              <a:ext uri="{FF2B5EF4-FFF2-40B4-BE49-F238E27FC236}">
                <a16:creationId xmlns:a16="http://schemas.microsoft.com/office/drawing/2014/main" id="{E95CA3BB-0BCC-9D4C-9330-9345ED03B203}"/>
              </a:ext>
            </a:extLst>
          </p:cNvPr>
          <p:cNvPicPr>
            <a:picLocks noChangeAspect="1"/>
          </p:cNvPicPr>
          <p:nvPr/>
        </p:nvPicPr>
        <p:blipFill>
          <a:blip r:embed="rId2"/>
          <a:stretch>
            <a:fillRect/>
          </a:stretch>
        </p:blipFill>
        <p:spPr>
          <a:xfrm>
            <a:off x="2394012" y="3003798"/>
            <a:ext cx="2627784" cy="1453501"/>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987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strips(downLeft)">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275606"/>
            <a:ext cx="5616624" cy="2880320"/>
          </a:xfrm>
        </p:spPr>
        <p:txBody>
          <a:bodyPr>
            <a:normAutofit/>
          </a:bodyPr>
          <a:lstStyle/>
          <a:p>
            <a:pPr marL="342900" lvl="0" indent="-342900">
              <a:buFont typeface="Arial" panose="020B0604020202020204" pitchFamily="34" charset="0"/>
              <a:buChar char="•"/>
            </a:pPr>
            <a:r>
              <a:rPr lang="en-US" dirty="0"/>
              <a:t>Stand tall throughout the entire exercise while squeezing your abs</a:t>
            </a:r>
            <a:endParaRPr lang="en-ID" dirty="0"/>
          </a:p>
        </p:txBody>
      </p:sp>
      <p:pic>
        <p:nvPicPr>
          <p:cNvPr id="2" name="Picture 1">
            <a:extLst>
              <a:ext uri="{FF2B5EF4-FFF2-40B4-BE49-F238E27FC236}">
                <a16:creationId xmlns:a16="http://schemas.microsoft.com/office/drawing/2014/main" id="{C019BB08-6B65-1F4F-910C-A7D780BC8D30}"/>
              </a:ext>
            </a:extLst>
          </p:cNvPr>
          <p:cNvPicPr>
            <a:picLocks noChangeAspect="1"/>
          </p:cNvPicPr>
          <p:nvPr/>
        </p:nvPicPr>
        <p:blipFill>
          <a:blip r:embed="rId2"/>
          <a:stretch>
            <a:fillRect/>
          </a:stretch>
        </p:blipFill>
        <p:spPr>
          <a:xfrm>
            <a:off x="2417094" y="2505094"/>
            <a:ext cx="2581620" cy="165083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9160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539552" y="1060748"/>
            <a:ext cx="6447501" cy="504056"/>
          </a:xfrm>
        </p:spPr>
        <p:txBody>
          <a:bodyPr>
            <a:normAutofit/>
          </a:bodyPr>
          <a:lstStyle/>
          <a:p>
            <a:r>
              <a:rPr lang="en-US" b="0" i="1" dirty="0"/>
              <a:t>Tips on how to perfect the single leg deadlift</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1043607" y="1851670"/>
            <a:ext cx="5439389" cy="504056"/>
          </a:xfrm>
        </p:spPr>
        <p:txBody>
          <a:bodyPr>
            <a:normAutofit/>
          </a:bodyPr>
          <a:lstStyle/>
          <a:p>
            <a:r>
              <a:rPr lang="en-US" dirty="0"/>
              <a:t>These include;</a:t>
            </a:r>
            <a:endParaRPr lang="en-ID" dirty="0"/>
          </a:p>
        </p:txBody>
      </p:sp>
      <p:sp>
        <p:nvSpPr>
          <p:cNvPr id="4" name="Content Placeholder 2">
            <a:extLst>
              <a:ext uri="{FF2B5EF4-FFF2-40B4-BE49-F238E27FC236}">
                <a16:creationId xmlns:a16="http://schemas.microsoft.com/office/drawing/2014/main" id="{A6DC4A70-5FAA-EB46-93D7-E253C02E41FD}"/>
              </a:ext>
            </a:extLst>
          </p:cNvPr>
          <p:cNvSpPr txBox="1">
            <a:spLocks/>
          </p:cNvSpPr>
          <p:nvPr/>
        </p:nvSpPr>
        <p:spPr>
          <a:xfrm>
            <a:off x="1043608" y="2643758"/>
            <a:ext cx="5439389" cy="1368152"/>
          </a:xfrm>
          <a:prstGeom prst="rect">
            <a:avLst/>
          </a:prstGeom>
        </p:spPr>
        <p:txBody>
          <a:bodyPr vert="horz" lIns="91440" tIns="45720" rIns="91440" bIns="45720" rtlCol="0">
            <a:normAutofit/>
          </a:bodyPr>
          <a:lst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342900" lvl="0" indent="-342900">
              <a:spcBef>
                <a:spcPts val="0"/>
              </a:spcBef>
              <a:buFont typeface="Arial" panose="020B0604020202020204" pitchFamily="34" charset="0"/>
              <a:buChar char="•"/>
            </a:pPr>
            <a:r>
              <a:rPr lang="en-US" dirty="0"/>
              <a:t>Maintaining a tight grip while you keep the shoulder and your back aligned throughout the exercise. </a:t>
            </a:r>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par>
                                <p:cTn id="12" presetID="14" presetClass="entr" presetSubtype="10" fill="hold" grpId="0" nodeType="withEffect">
                                  <p:stCondLst>
                                    <p:cond delay="100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915566"/>
            <a:ext cx="4392488" cy="1296144"/>
          </a:xfrm>
        </p:spPr>
        <p:txBody>
          <a:bodyPr>
            <a:normAutofit/>
          </a:bodyPr>
          <a:lstStyle/>
          <a:p>
            <a:pPr marL="342900" lvl="0" indent="-342900">
              <a:spcBef>
                <a:spcPts val="0"/>
              </a:spcBef>
              <a:buFont typeface="Arial" panose="020B0604020202020204" pitchFamily="34" charset="0"/>
              <a:buChar char="•"/>
            </a:pPr>
            <a:r>
              <a:rPr lang="en-US" dirty="0"/>
              <a:t>Ensure that you maintain the weight on the heel</a:t>
            </a:r>
            <a:endParaRPr lang="en-ID" dirty="0"/>
          </a:p>
        </p:txBody>
      </p:sp>
      <p:pic>
        <p:nvPicPr>
          <p:cNvPr id="5" name="Picture 4">
            <a:extLst>
              <a:ext uri="{FF2B5EF4-FFF2-40B4-BE49-F238E27FC236}">
                <a16:creationId xmlns:a16="http://schemas.microsoft.com/office/drawing/2014/main" id="{5B7A2629-EEAF-1544-B20A-17AE44EA6780}"/>
              </a:ext>
            </a:extLst>
          </p:cNvPr>
          <p:cNvPicPr>
            <a:picLocks noChangeAspect="1"/>
          </p:cNvPicPr>
          <p:nvPr/>
        </p:nvPicPr>
        <p:blipFill>
          <a:blip r:embed="rId2"/>
          <a:stretch>
            <a:fillRect/>
          </a:stretch>
        </p:blipFill>
        <p:spPr>
          <a:xfrm>
            <a:off x="2483768" y="2211710"/>
            <a:ext cx="2615962" cy="185167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915566"/>
            <a:ext cx="4392488" cy="1296144"/>
          </a:xfrm>
        </p:spPr>
        <p:txBody>
          <a:bodyPr>
            <a:normAutofit/>
          </a:bodyPr>
          <a:lstStyle/>
          <a:p>
            <a:pPr marL="342900" lvl="0" indent="-342900">
              <a:buFont typeface="Arial" panose="020B0604020202020204" pitchFamily="34" charset="0"/>
              <a:buChar char="•"/>
            </a:pPr>
            <a:r>
              <a:rPr lang="en-US" dirty="0"/>
              <a:t>Instigate movements by simply moving one of your feet towards the back</a:t>
            </a:r>
            <a:endParaRPr lang="en-ID" dirty="0"/>
          </a:p>
        </p:txBody>
      </p:sp>
      <p:pic>
        <p:nvPicPr>
          <p:cNvPr id="2" name="Picture 1">
            <a:extLst>
              <a:ext uri="{FF2B5EF4-FFF2-40B4-BE49-F238E27FC236}">
                <a16:creationId xmlns:a16="http://schemas.microsoft.com/office/drawing/2014/main" id="{DB5CEFB2-31D8-2B45-A453-2F009B67FFDB}"/>
              </a:ext>
            </a:extLst>
          </p:cNvPr>
          <p:cNvPicPr>
            <a:picLocks noChangeAspect="1"/>
          </p:cNvPicPr>
          <p:nvPr/>
        </p:nvPicPr>
        <p:blipFill>
          <a:blip r:embed="rId2"/>
          <a:stretch>
            <a:fillRect/>
          </a:stretch>
        </p:blipFill>
        <p:spPr>
          <a:xfrm>
            <a:off x="2555776" y="2499742"/>
            <a:ext cx="2591316" cy="144083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217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807</TotalTime>
  <Words>220</Words>
  <Application>Microsoft Macintosh PowerPoint</Application>
  <PresentationFormat>On-screen Show (16:9)</PresentationFormat>
  <Paragraphs>19</Paragraphs>
  <Slides>12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Trebuchet MS</vt:lpstr>
      <vt:lpstr>Wingdings 3</vt:lpstr>
      <vt:lpstr>Theme3</vt:lpstr>
      <vt:lpstr>PowerPoint Presentation</vt:lpstr>
      <vt:lpstr>Tips you need to perform the Kettlebells swing</vt:lpstr>
      <vt:lpstr>PowerPoint Presentation</vt:lpstr>
      <vt:lpstr>PowerPoint Presentation</vt:lpstr>
      <vt:lpstr>PowerPoint Presentation</vt:lpstr>
      <vt:lpstr>PowerPoint Presentation</vt:lpstr>
      <vt:lpstr>Tips on how to perfect the single leg deadlift</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39</cp:revision>
  <dcterms:created xsi:type="dcterms:W3CDTF">2018-10-15T07:11:14Z</dcterms:created>
  <dcterms:modified xsi:type="dcterms:W3CDTF">2019-06-13T15:04:06Z</dcterms:modified>
</cp:coreProperties>
</file>