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22"/>
  </p:notesMasterIdLst>
  <p:sldIdLst>
    <p:sldId id="257" r:id="rId2"/>
    <p:sldId id="262" r:id="rId3"/>
    <p:sldId id="283" r:id="rId4"/>
    <p:sldId id="284" r:id="rId5"/>
    <p:sldId id="290" r:id="rId6"/>
    <p:sldId id="285" r:id="rId7"/>
    <p:sldId id="261" r:id="rId8"/>
    <p:sldId id="278" r:id="rId9"/>
    <p:sldId id="286" r:id="rId10"/>
    <p:sldId id="287" r:id="rId11"/>
    <p:sldId id="265" r:id="rId12"/>
    <p:sldId id="266" r:id="rId13"/>
    <p:sldId id="274" r:id="rId14"/>
    <p:sldId id="275" r:id="rId15"/>
    <p:sldId id="279" r:id="rId16"/>
    <p:sldId id="280" r:id="rId17"/>
    <p:sldId id="288" r:id="rId18"/>
    <p:sldId id="281" r:id="rId19"/>
    <p:sldId id="282" r:id="rId20"/>
    <p:sldId id="289"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2"/>
    <p:restoredTop sz="94650"/>
  </p:normalViewPr>
  <p:slideViewPr>
    <p:cSldViewPr>
      <p:cViewPr varScale="1">
        <p:scale>
          <a:sx n="140" d="100"/>
          <a:sy n="140" d="100"/>
        </p:scale>
        <p:origin x="200" y="5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6/10/19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1173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51881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1100215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19017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1112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62146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74099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62678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indent="0" algn="ctr">
              <a:buNone/>
              <a:defRPr sz="2400">
                <a:latin typeface="Calibri" panose="020F0502020204030204" pitchFamily="34" charset="0"/>
                <a:cs typeface="Calibri" panose="020F0502020204030204" pitchFamily="34" charset="0"/>
              </a:defRPr>
            </a:lvl1pPr>
            <a:lvl2pPr marL="342900" indent="0" algn="l">
              <a:buNone/>
              <a:defRPr sz="2400">
                <a:latin typeface="Calibri" panose="020F0502020204030204" pitchFamily="34" charset="0"/>
                <a:cs typeface="Calibri" panose="020F0502020204030204" pitchFamily="34" charset="0"/>
              </a:defRPr>
            </a:lvl2pPr>
            <a:lvl3pPr marL="685800" indent="0" algn="l">
              <a:buNone/>
              <a:defRPr sz="2400">
                <a:latin typeface="Calibri" panose="020F0502020204030204" pitchFamily="34" charset="0"/>
                <a:cs typeface="Calibri" panose="020F0502020204030204" pitchFamily="34" charset="0"/>
              </a:defRPr>
            </a:lvl3pPr>
            <a:lvl4pPr marL="1028700" indent="0" algn="l">
              <a:buNone/>
              <a:defRPr sz="2400">
                <a:latin typeface="Calibri" panose="020F0502020204030204" pitchFamily="34" charset="0"/>
                <a:cs typeface="Calibri" panose="020F0502020204030204" pitchFamily="34" charset="0"/>
              </a:defRPr>
            </a:lvl4pPr>
            <a:lvl5pPr marL="1371600" indent="0" algn="l">
              <a:buNone/>
              <a:defRPr sz="24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0304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05084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6/10/19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39690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6/10/19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629397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6/10/19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97497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6/10/19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06181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6/10/19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3210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6/10/19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27245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6/10/19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97396727"/>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600" b="1"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ctr"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0176FCF-58A2-1341-BD8C-A2863A54E1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8034" r="1559"/>
          <a:stretch/>
        </p:blipFill>
        <p:spPr>
          <a:xfrm>
            <a:off x="0" y="-33407"/>
            <a:ext cx="9144000" cy="5176907"/>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630954"/>
            <a:ext cx="3276600" cy="1938992"/>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Common Kettlebell Mistakes</a:t>
            </a:r>
            <a:endParaRPr lang="en-ID" sz="40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131590"/>
            <a:ext cx="5616624" cy="2664296"/>
          </a:xfrm>
        </p:spPr>
        <p:txBody>
          <a:bodyPr>
            <a:normAutofit/>
          </a:bodyPr>
          <a:lstStyle/>
          <a:p>
            <a:r>
              <a:rPr lang="en-US" dirty="0"/>
              <a:t>Consult with a professional when you decide to choose the weights to start training with. Ensure that you are not mixing up the measurements and weights by learning the difference between meters and centimeters; and pounds and kilograms. </a:t>
            </a:r>
            <a:endParaRPr lang="en-ID" dirty="0"/>
          </a:p>
        </p:txBody>
      </p:sp>
    </p:spTree>
    <p:extLst>
      <p:ext uri="{BB962C8B-B14F-4D97-AF65-F5344CB8AC3E}">
        <p14:creationId xmlns:p14="http://schemas.microsoft.com/office/powerpoint/2010/main" val="2993012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716787" y="1404418"/>
            <a:ext cx="6447501" cy="920900"/>
          </a:xfrm>
        </p:spPr>
        <p:txBody>
          <a:bodyPr>
            <a:normAutofit/>
          </a:bodyPr>
          <a:lstStyle/>
          <a:p>
            <a:r>
              <a:rPr lang="en-US" dirty="0"/>
              <a:t>Mistake 2: Generating Force By Using The Upper Part Of The Body</a:t>
            </a:r>
            <a:endParaRPr lang="en-ID"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716787" y="2484538"/>
            <a:ext cx="5439389" cy="1455364"/>
          </a:xfrm>
        </p:spPr>
        <p:txBody>
          <a:bodyPr>
            <a:normAutofit/>
          </a:bodyPr>
          <a:lstStyle/>
          <a:p>
            <a:pPr algn="l"/>
            <a:r>
              <a:rPr lang="en-US" dirty="0"/>
              <a:t>As mentioned earlier, the KB exercises often utilize movements of the whole body.</a:t>
            </a:r>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87624" y="1707654"/>
            <a:ext cx="5112568" cy="1872208"/>
          </a:xfrm>
        </p:spPr>
        <p:txBody>
          <a:bodyPr>
            <a:normAutofit/>
          </a:bodyPr>
          <a:lstStyle/>
          <a:p>
            <a:r>
              <a:rPr lang="en-US" dirty="0"/>
              <a:t>Unfortunately, there are so many people at the beginner level who try hard to muscle up their way through these workouts.</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24E79-385B-1249-9245-14C8D49ABC71}"/>
              </a:ext>
            </a:extLst>
          </p:cNvPr>
          <p:cNvSpPr>
            <a:spLocks noGrp="1"/>
          </p:cNvSpPr>
          <p:nvPr>
            <p:ph type="title"/>
          </p:nvPr>
        </p:nvSpPr>
        <p:spPr>
          <a:xfrm>
            <a:off x="644779" y="1218880"/>
            <a:ext cx="6447501" cy="530374"/>
          </a:xfrm>
        </p:spPr>
        <p:txBody>
          <a:bodyPr/>
          <a:lstStyle/>
          <a:p>
            <a:r>
              <a:rPr lang="en-US" dirty="0"/>
              <a:t>Mistake 3: Swinging The KB Too Fast</a:t>
            </a:r>
            <a:endParaRPr lang="en-ID" dirty="0"/>
          </a:p>
        </p:txBody>
      </p:sp>
      <p:sp>
        <p:nvSpPr>
          <p:cNvPr id="3" name="Content Placeholder 2">
            <a:extLst>
              <a:ext uri="{FF2B5EF4-FFF2-40B4-BE49-F238E27FC236}">
                <a16:creationId xmlns:a16="http://schemas.microsoft.com/office/drawing/2014/main" id="{8FD43320-1DAC-824B-A44A-1430114F445C}"/>
              </a:ext>
            </a:extLst>
          </p:cNvPr>
          <p:cNvSpPr>
            <a:spLocks noGrp="1"/>
          </p:cNvSpPr>
          <p:nvPr>
            <p:ph idx="1"/>
          </p:nvPr>
        </p:nvSpPr>
        <p:spPr>
          <a:xfrm>
            <a:off x="644779" y="1908474"/>
            <a:ext cx="5871437" cy="2463476"/>
          </a:xfrm>
        </p:spPr>
        <p:txBody>
          <a:bodyPr>
            <a:normAutofit/>
          </a:bodyPr>
          <a:lstStyle/>
          <a:p>
            <a:pPr algn="l"/>
            <a:r>
              <a:rPr lang="en-US" dirty="0"/>
              <a:t>One important thing that you have to understand is that when you swing the KB too fast, you risk losing control and pulling your muscles, something that could result in serious injuries.</a:t>
            </a:r>
            <a:endParaRPr lang="en-ID" dirty="0"/>
          </a:p>
        </p:txBody>
      </p:sp>
    </p:spTree>
    <p:extLst>
      <p:ext uri="{BB962C8B-B14F-4D97-AF65-F5344CB8AC3E}">
        <p14:creationId xmlns:p14="http://schemas.microsoft.com/office/powerpoint/2010/main" val="111724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707654"/>
            <a:ext cx="5112568" cy="2088232"/>
          </a:xfrm>
        </p:spPr>
        <p:txBody>
          <a:bodyPr>
            <a:normAutofit/>
          </a:bodyPr>
          <a:lstStyle/>
          <a:p>
            <a:r>
              <a:rPr lang="en-US" dirty="0"/>
              <a:t>While it is often exciting to swing the KB with so much force after a very long day, there is a chance that this might do more harm than good to your form. </a:t>
            </a:r>
            <a:endParaRPr lang="en-ID" dirty="0"/>
          </a:p>
        </p:txBody>
      </p:sp>
    </p:spTree>
    <p:extLst>
      <p:ext uri="{BB962C8B-B14F-4D97-AF65-F5344CB8AC3E}">
        <p14:creationId xmlns:p14="http://schemas.microsoft.com/office/powerpoint/2010/main" val="412445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476426"/>
            <a:ext cx="6447501" cy="602382"/>
          </a:xfrm>
        </p:spPr>
        <p:txBody>
          <a:bodyPr/>
          <a:lstStyle/>
          <a:p>
            <a:r>
              <a:rPr lang="en-US" dirty="0"/>
              <a:t>Mistake 4: Focusing On Quantity</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124498"/>
            <a:ext cx="5799429" cy="1887412"/>
          </a:xfrm>
        </p:spPr>
        <p:txBody>
          <a:bodyPr/>
          <a:lstStyle/>
          <a:p>
            <a:pPr algn="l"/>
            <a:r>
              <a:rPr lang="en-US" dirty="0"/>
              <a:t>As a beginner, there is a high chance that you will be tempted to go overboard and push yourself too hard.</a:t>
            </a:r>
            <a:endParaRPr lang="en-ID" dirty="0"/>
          </a:p>
        </p:txBody>
      </p:sp>
    </p:spTree>
    <p:extLst>
      <p:ext uri="{BB962C8B-B14F-4D97-AF65-F5344CB8AC3E}">
        <p14:creationId xmlns:p14="http://schemas.microsoft.com/office/powerpoint/2010/main" val="349600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043608" y="1779662"/>
            <a:ext cx="5400600" cy="2160240"/>
          </a:xfrm>
        </p:spPr>
        <p:txBody>
          <a:bodyPr>
            <a:normAutofit/>
          </a:bodyPr>
          <a:lstStyle/>
          <a:p>
            <a:r>
              <a:rPr lang="en-US" dirty="0"/>
              <a:t>Trust me, finishing 20 reps with a bad form is even worse than never picking up a KB simply because you are employing the wrong kind of technique.</a:t>
            </a:r>
            <a:endParaRPr lang="en-ID" dirty="0"/>
          </a:p>
        </p:txBody>
      </p:sp>
    </p:spTree>
    <p:extLst>
      <p:ext uri="{BB962C8B-B14F-4D97-AF65-F5344CB8AC3E}">
        <p14:creationId xmlns:p14="http://schemas.microsoft.com/office/powerpoint/2010/main" val="314129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635646"/>
            <a:ext cx="4896544" cy="2016224"/>
          </a:xfrm>
        </p:spPr>
        <p:txBody>
          <a:bodyPr>
            <a:normAutofit/>
          </a:bodyPr>
          <a:lstStyle/>
          <a:p>
            <a:r>
              <a:rPr lang="en-US" dirty="0"/>
              <a:t>It is essential that you perform each KB exercise as it is required so that you avoid the adverse effects that might cause injury.</a:t>
            </a:r>
            <a:r>
              <a:rPr lang="en-ID" dirty="0"/>
              <a:t> </a:t>
            </a:r>
          </a:p>
        </p:txBody>
      </p:sp>
    </p:spTree>
    <p:extLst>
      <p:ext uri="{BB962C8B-B14F-4D97-AF65-F5344CB8AC3E}">
        <p14:creationId xmlns:p14="http://schemas.microsoft.com/office/powerpoint/2010/main" val="1145502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31EBF-945D-1F40-8506-8161136D8818}"/>
              </a:ext>
            </a:extLst>
          </p:cNvPr>
          <p:cNvSpPr>
            <a:spLocks noGrp="1"/>
          </p:cNvSpPr>
          <p:nvPr>
            <p:ph type="title"/>
          </p:nvPr>
        </p:nvSpPr>
        <p:spPr>
          <a:xfrm>
            <a:off x="644779" y="1779662"/>
            <a:ext cx="6519509" cy="617586"/>
          </a:xfrm>
        </p:spPr>
        <p:txBody>
          <a:bodyPr>
            <a:normAutofit/>
          </a:bodyPr>
          <a:lstStyle/>
          <a:p>
            <a:r>
              <a:rPr lang="en-US" sz="2400" dirty="0"/>
              <a:t>Mistake 5: Putting On The Wrong Running Shoes</a:t>
            </a:r>
            <a:endParaRPr lang="en-ID" sz="2400" dirty="0"/>
          </a:p>
        </p:txBody>
      </p:sp>
      <p:sp>
        <p:nvSpPr>
          <p:cNvPr id="3" name="Content Placeholder 2">
            <a:extLst>
              <a:ext uri="{FF2B5EF4-FFF2-40B4-BE49-F238E27FC236}">
                <a16:creationId xmlns:a16="http://schemas.microsoft.com/office/drawing/2014/main" id="{721E3C4F-65B1-EF48-BD99-994135B63CB1}"/>
              </a:ext>
            </a:extLst>
          </p:cNvPr>
          <p:cNvSpPr>
            <a:spLocks noGrp="1"/>
          </p:cNvSpPr>
          <p:nvPr>
            <p:ph idx="1"/>
          </p:nvPr>
        </p:nvSpPr>
        <p:spPr>
          <a:xfrm>
            <a:off x="644779" y="2469256"/>
            <a:ext cx="5439389" cy="1455364"/>
          </a:xfrm>
        </p:spPr>
        <p:txBody>
          <a:bodyPr>
            <a:normAutofit/>
          </a:bodyPr>
          <a:lstStyle/>
          <a:p>
            <a:pPr algn="l"/>
            <a:r>
              <a:rPr lang="en-US" dirty="0"/>
              <a:t>Like I mentioned earlier, the good thing is that you do not have to wear a special kind of shoe to do this exercise.</a:t>
            </a:r>
          </a:p>
        </p:txBody>
      </p:sp>
    </p:spTree>
    <p:extLst>
      <p:ext uri="{BB962C8B-B14F-4D97-AF65-F5344CB8AC3E}">
        <p14:creationId xmlns:p14="http://schemas.microsoft.com/office/powerpoint/2010/main" val="357945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779662"/>
            <a:ext cx="4968552" cy="1872208"/>
          </a:xfrm>
        </p:spPr>
        <p:txBody>
          <a:bodyPr>
            <a:normAutofit/>
          </a:bodyPr>
          <a:lstStyle/>
          <a:p>
            <a:r>
              <a:rPr lang="en-US" dirty="0"/>
              <a:t>While it is so tempting to wear a show with a very thick sole, you have to understand that this might hinder your movements while working out.</a:t>
            </a:r>
            <a:endParaRPr lang="en-ID" dirty="0"/>
          </a:p>
        </p:txBody>
      </p:sp>
    </p:spTree>
    <p:extLst>
      <p:ext uri="{BB962C8B-B14F-4D97-AF65-F5344CB8AC3E}">
        <p14:creationId xmlns:p14="http://schemas.microsoft.com/office/powerpoint/2010/main" val="55896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829126"/>
            <a:ext cx="4536504" cy="1440160"/>
          </a:xfrm>
        </p:spPr>
        <p:txBody>
          <a:bodyPr>
            <a:normAutofit/>
          </a:bodyPr>
          <a:lstStyle/>
          <a:p>
            <a:r>
              <a:rPr lang="en-US" dirty="0"/>
              <a:t>So far, we have already discussed how the KB training is effective in building strength and power.</a:t>
            </a:r>
            <a:endParaRPr lang="en-ID" dirty="0"/>
          </a:p>
        </p:txBody>
      </p:sp>
      <p:pic>
        <p:nvPicPr>
          <p:cNvPr id="2" name="Picture 1">
            <a:extLst>
              <a:ext uri="{FF2B5EF4-FFF2-40B4-BE49-F238E27FC236}">
                <a16:creationId xmlns:a16="http://schemas.microsoft.com/office/drawing/2014/main" id="{666F3ED9-29D0-DB45-A7BF-A5511374D0FE}"/>
              </a:ext>
            </a:extLst>
          </p:cNvPr>
          <p:cNvPicPr>
            <a:picLocks noChangeAspect="1"/>
          </p:cNvPicPr>
          <p:nvPr/>
        </p:nvPicPr>
        <p:blipFill>
          <a:blip r:embed="rId2"/>
          <a:stretch>
            <a:fillRect/>
          </a:stretch>
        </p:blipFill>
        <p:spPr>
          <a:xfrm>
            <a:off x="2391110" y="2341294"/>
            <a:ext cx="2849612" cy="188664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115616" y="1779662"/>
            <a:ext cx="5328592" cy="2160240"/>
          </a:xfrm>
        </p:spPr>
        <p:txBody>
          <a:bodyPr>
            <a:normAutofit/>
          </a:bodyPr>
          <a:lstStyle/>
          <a:p>
            <a:r>
              <a:rPr lang="en-US" dirty="0"/>
              <a:t>Thick running shows do not only cushion the heels but also tends to raise the foot off the ground causing your grip on the floor to be destabilized.</a:t>
            </a:r>
            <a:endParaRPr lang="en-ID" dirty="0"/>
          </a:p>
        </p:txBody>
      </p:sp>
    </p:spTree>
    <p:extLst>
      <p:ext uri="{BB962C8B-B14F-4D97-AF65-F5344CB8AC3E}">
        <p14:creationId xmlns:p14="http://schemas.microsoft.com/office/powerpoint/2010/main" val="424266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779662"/>
            <a:ext cx="4536504" cy="2160240"/>
          </a:xfrm>
        </p:spPr>
        <p:txBody>
          <a:bodyPr>
            <a:normAutofit/>
          </a:bodyPr>
          <a:lstStyle/>
          <a:p>
            <a:r>
              <a:rPr lang="en-US" dirty="0"/>
              <a:t>For instance, the KB swing plays an important role in boosting the body's endurance while also strengthening the posterior chain.</a:t>
            </a:r>
            <a:endParaRPr lang="en-ID" dirty="0"/>
          </a:p>
        </p:txBody>
      </p:sp>
    </p:spTree>
    <p:extLst>
      <p:ext uri="{BB962C8B-B14F-4D97-AF65-F5344CB8AC3E}">
        <p14:creationId xmlns:p14="http://schemas.microsoft.com/office/powerpoint/2010/main" val="222068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635646"/>
            <a:ext cx="4752528" cy="2160240"/>
          </a:xfrm>
        </p:spPr>
        <p:txBody>
          <a:bodyPr>
            <a:normAutofit/>
          </a:bodyPr>
          <a:lstStyle/>
          <a:p>
            <a:r>
              <a:rPr lang="en-US" dirty="0"/>
              <a:t>If you are a beginner, it is critical that you pay attention to what you are doing and how you are doing it to minimize the occurrence of injuries.</a:t>
            </a:r>
            <a:endParaRPr lang="en-ID" dirty="0"/>
          </a:p>
        </p:txBody>
      </p:sp>
    </p:spTree>
    <p:extLst>
      <p:ext uri="{BB962C8B-B14F-4D97-AF65-F5344CB8AC3E}">
        <p14:creationId xmlns:p14="http://schemas.microsoft.com/office/powerpoint/2010/main" val="200599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635646"/>
            <a:ext cx="4752528" cy="2160240"/>
          </a:xfrm>
        </p:spPr>
        <p:txBody>
          <a:bodyPr>
            <a:normAutofit/>
          </a:bodyPr>
          <a:lstStyle/>
          <a:p>
            <a:r>
              <a:rPr lang="en-US"/>
              <a:t>If you are just starting, ensure that you get the guidance that you need from an expert fitness coach to help you learn how to use the KB equipment the right way. </a:t>
            </a:r>
            <a:endParaRPr lang="en-ID" dirty="0"/>
          </a:p>
        </p:txBody>
      </p:sp>
    </p:spTree>
    <p:extLst>
      <p:ext uri="{BB962C8B-B14F-4D97-AF65-F5344CB8AC3E}">
        <p14:creationId xmlns:p14="http://schemas.microsoft.com/office/powerpoint/2010/main" val="191342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915566"/>
            <a:ext cx="4536504" cy="1224136"/>
          </a:xfrm>
        </p:spPr>
        <p:txBody>
          <a:bodyPr>
            <a:normAutofit/>
          </a:bodyPr>
          <a:lstStyle/>
          <a:p>
            <a:r>
              <a:rPr lang="en-US" dirty="0"/>
              <a:t>Here are some of the common mistakes that you should look out for when using the KB;</a:t>
            </a:r>
            <a:endParaRPr lang="en-ID" dirty="0"/>
          </a:p>
        </p:txBody>
      </p:sp>
      <p:pic>
        <p:nvPicPr>
          <p:cNvPr id="2" name="Picture 1">
            <a:extLst>
              <a:ext uri="{FF2B5EF4-FFF2-40B4-BE49-F238E27FC236}">
                <a16:creationId xmlns:a16="http://schemas.microsoft.com/office/drawing/2014/main" id="{91590A1D-128D-2A47-907C-06A7B93179C2}"/>
              </a:ext>
            </a:extLst>
          </p:cNvPr>
          <p:cNvPicPr>
            <a:picLocks noChangeAspect="1"/>
          </p:cNvPicPr>
          <p:nvPr/>
        </p:nvPicPr>
        <p:blipFill>
          <a:blip r:embed="rId2"/>
          <a:stretch>
            <a:fillRect/>
          </a:stretch>
        </p:blipFill>
        <p:spPr>
          <a:xfrm>
            <a:off x="2463366" y="2499742"/>
            <a:ext cx="2705100" cy="180340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3879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644779" y="1548434"/>
            <a:ext cx="6447501" cy="602382"/>
          </a:xfrm>
        </p:spPr>
        <p:txBody>
          <a:bodyPr/>
          <a:lstStyle/>
          <a:p>
            <a:r>
              <a:rPr lang="en-US" dirty="0"/>
              <a:t>Mistake 1: Opting For A Heavier Weight</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644779" y="2268514"/>
            <a:ext cx="5799429" cy="1887412"/>
          </a:xfrm>
        </p:spPr>
        <p:txBody>
          <a:bodyPr/>
          <a:lstStyle/>
          <a:p>
            <a:pPr algn="l"/>
            <a:r>
              <a:rPr lang="en-US" dirty="0"/>
              <a:t>When starting, it is very easy for one to get caught up with so much excitement and the temptation to push yourself too hard.</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635646"/>
            <a:ext cx="5616624" cy="2160240"/>
          </a:xfrm>
        </p:spPr>
        <p:txBody>
          <a:bodyPr>
            <a:normAutofit/>
          </a:bodyPr>
          <a:lstStyle/>
          <a:p>
            <a:r>
              <a:rPr lang="en-US" dirty="0"/>
              <a:t>In other words, rather than jumping all in to start off with heavier weights than you can handle, it is important that you start with what you can handle and progress slowly.</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203598"/>
            <a:ext cx="5616624" cy="1080120"/>
          </a:xfrm>
        </p:spPr>
        <p:txBody>
          <a:bodyPr>
            <a:normAutofit/>
          </a:bodyPr>
          <a:lstStyle/>
          <a:p>
            <a:r>
              <a:rPr lang="en-US" dirty="0"/>
              <a:t>Whenever you are training, always ensure that your safety comes first.</a:t>
            </a:r>
            <a:endParaRPr lang="en-ID" dirty="0"/>
          </a:p>
        </p:txBody>
      </p:sp>
      <p:pic>
        <p:nvPicPr>
          <p:cNvPr id="2" name="Picture 1">
            <a:extLst>
              <a:ext uri="{FF2B5EF4-FFF2-40B4-BE49-F238E27FC236}">
                <a16:creationId xmlns:a16="http://schemas.microsoft.com/office/drawing/2014/main" id="{D73223C3-DF94-9941-909E-A0A1BD004C03}"/>
              </a:ext>
            </a:extLst>
          </p:cNvPr>
          <p:cNvPicPr>
            <a:picLocks noChangeAspect="1"/>
          </p:cNvPicPr>
          <p:nvPr/>
        </p:nvPicPr>
        <p:blipFill>
          <a:blip r:embed="rId2"/>
          <a:stretch>
            <a:fillRect/>
          </a:stretch>
        </p:blipFill>
        <p:spPr>
          <a:xfrm>
            <a:off x="2353393" y="2355726"/>
            <a:ext cx="2709022" cy="179896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1278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heme3">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3" id="{D2229388-DC35-1749-9B0E-920FE8E0B7E8}" vid="{1B293976-47DF-0744-9476-6332CEBA38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Theme3</Template>
  <TotalTime>810</TotalTime>
  <Words>557</Words>
  <Application>Microsoft Macintosh PowerPoint</Application>
  <PresentationFormat>On-screen Show (16:9)</PresentationFormat>
  <Paragraphs>26</Paragraphs>
  <Slides>20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Trebuchet MS</vt:lpstr>
      <vt:lpstr>Wingdings 3</vt:lpstr>
      <vt:lpstr>Theme3</vt:lpstr>
      <vt:lpstr>PowerPoint Presentation</vt:lpstr>
      <vt:lpstr>PowerPoint Presentation</vt:lpstr>
      <vt:lpstr>PowerPoint Presentation</vt:lpstr>
      <vt:lpstr>PowerPoint Presentation</vt:lpstr>
      <vt:lpstr>PowerPoint Presentation</vt:lpstr>
      <vt:lpstr>PowerPoint Presentation</vt:lpstr>
      <vt:lpstr>Mistake 1: Opting For A Heavier Weight</vt:lpstr>
      <vt:lpstr>PowerPoint Presentation</vt:lpstr>
      <vt:lpstr>PowerPoint Presentation</vt:lpstr>
      <vt:lpstr>PowerPoint Presentation</vt:lpstr>
      <vt:lpstr>Mistake 2: Generating Force By Using The Upper Part Of The Body</vt:lpstr>
      <vt:lpstr>PowerPoint Presentation</vt:lpstr>
      <vt:lpstr>Mistake 3: Swinging The KB Too Fast</vt:lpstr>
      <vt:lpstr>PowerPoint Presentation</vt:lpstr>
      <vt:lpstr>Mistake 4: Focusing On Quantity</vt:lpstr>
      <vt:lpstr>PowerPoint Presentation</vt:lpstr>
      <vt:lpstr>PowerPoint Presentation</vt:lpstr>
      <vt:lpstr>Mistake 5: Putting On The Wrong Running Shoes</vt:lpstr>
      <vt:lpstr>PowerPoint Presentation</vt:lpstr>
      <vt:lpstr>PowerPoint Presentation</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33</cp:revision>
  <dcterms:created xsi:type="dcterms:W3CDTF">2018-10-15T07:11:14Z</dcterms:created>
  <dcterms:modified xsi:type="dcterms:W3CDTF">2019-06-09T17:57:53Z</dcterms:modified>
</cp:coreProperties>
</file>